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1" r:id="rId4"/>
    <p:sldMasterId id="2147483672" r:id="rId5"/>
    <p:sldMasterId id="2147483673" r:id="rId6"/>
  </p:sldMasterIdLst>
  <p:notesMasterIdLst>
    <p:notesMasterId r:id="rId7"/>
  </p:notesMasterIdLst>
  <p:sldIdLst>
    <p:sldId id="256" r:id="rId8"/>
    <p:sldId id="257" r:id="rId9"/>
    <p:sldId id="258" r:id="rId10"/>
    <p:sldId id="259" r:id="rId11"/>
    <p:sldId id="260" r:id="rId12"/>
    <p:sldId id="261" r:id="rId13"/>
  </p:sldIdLst>
  <p:sldSz cy="5143500" cx="9144000"/>
  <p:notesSz cx="6858000" cy="9144000"/>
  <p:embeddedFontLst>
    <p:embeddedFont>
      <p:font typeface="Inter"/>
      <p:regular r:id="rId14"/>
      <p:bold r:id="rId15"/>
      <p:italic r:id="rId16"/>
      <p:boldItalic r:id="rId1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4.xml"/><Relationship Id="rId10" Type="http://schemas.openxmlformats.org/officeDocument/2006/relationships/slide" Target="slides/slide3.xml"/><Relationship Id="rId13" Type="http://schemas.openxmlformats.org/officeDocument/2006/relationships/slide" Target="slides/slide6.xml"/><Relationship Id="rId12" Type="http://schemas.openxmlformats.org/officeDocument/2006/relationships/slide" Target="slides/slide5.xml"/><Relationship Id="rId1" Type="http://schemas.openxmlformats.org/officeDocument/2006/relationships/theme" Target="theme/theme3.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2.xml"/><Relationship Id="rId15" Type="http://schemas.openxmlformats.org/officeDocument/2006/relationships/font" Target="fonts/Inter-bold.fntdata"/><Relationship Id="rId14" Type="http://schemas.openxmlformats.org/officeDocument/2006/relationships/font" Target="fonts/Inter-regular.fntdata"/><Relationship Id="rId17" Type="http://schemas.openxmlformats.org/officeDocument/2006/relationships/font" Target="fonts/Inter-boldItalic.fntdata"/><Relationship Id="rId16" Type="http://schemas.openxmlformats.org/officeDocument/2006/relationships/font" Target="fonts/Inter-italic.fntdata"/><Relationship Id="rId5" Type="http://schemas.openxmlformats.org/officeDocument/2006/relationships/slideMaster" Target="slideMasters/slideMaster2.xml"/><Relationship Id="rId6" Type="http://schemas.openxmlformats.org/officeDocument/2006/relationships/slideMaster" Target="slideMasters/slideMaster3.xml"/><Relationship Id="rId7" Type="http://schemas.openxmlformats.org/officeDocument/2006/relationships/notesMaster" Target="notesMasters/notesMaster1.xml"/><Relationship Id="rId8"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40a01f01539_24_75: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29" name="Google Shape;129;g40a01f01539_24_75: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LaunchKit product education cover slide. The approved design is preserved as a full-slide image; individual text and design elements are not editable.</a:t>
            </a:r>
            <a:endParaRPr/>
          </a:p>
        </p:txBody>
      </p:sp>
      <p:sp>
        <p:nvSpPr>
          <p:cNvPr id="130" name="Google Shape;130;g40a01f01539_24_75:notes"/>
          <p:cNvSpPr txBox="1"/>
          <p:nvPr>
            <p:ph idx="12" type="sldNum"/>
          </p:nvPr>
        </p:nvSpPr>
        <p:spPr>
          <a:xfrm>
            <a:off x="0" y="0"/>
            <a:ext cx="3000000" cy="30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g40a01a44a7e_3_2:notes"/>
          <p:cNvSpPr/>
          <p:nvPr>
            <p:ph idx="2" type="sldImg"/>
          </p:nvPr>
        </p:nvSpPr>
        <p:spPr>
          <a:xfrm>
            <a:off x="571500" y="714375"/>
            <a:ext cx="4572000" cy="192881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5" name="Google Shape;135;g40a01a44a7e_3_2:notes"/>
          <p:cNvSpPr txBox="1"/>
          <p:nvPr>
            <p:ph idx="1" type="body"/>
          </p:nvPr>
        </p:nvSpPr>
        <p:spPr>
          <a:xfrm>
            <a:off x="571500" y="2750344"/>
            <a:ext cx="4572000" cy="2250281"/>
          </a:xfrm>
          <a:prstGeom prst="rect">
            <a:avLst/>
          </a:prstGeom>
          <a:noFill/>
          <a:ln>
            <a:noFill/>
          </a:ln>
        </p:spPr>
        <p:txBody>
          <a:bodyPr anchorCtr="0" anchor="t" bIns="34900" lIns="69850" spcFirstLastPara="1" rIns="69850" wrap="square" tIns="34900">
            <a:noAutofit/>
          </a:bodyPr>
          <a:lstStyle/>
          <a:p>
            <a:pPr indent="0" lvl="0" marL="0" rtl="0" algn="l">
              <a:spcBef>
                <a:spcPts val="0"/>
              </a:spcBef>
              <a:spcAft>
                <a:spcPts val="0"/>
              </a:spcAft>
              <a:buNone/>
            </a:pPr>
            <a:r>
              <a:rPr lang="en" sz="1100"/>
              <a:t>Learning objective: Explain what LaunchKit does in one sentence. Walk from the business context to a structured GTM plan. ICP means ideal customer profile; GTM means go-to-market. Emphasize that guided onboarding replaces the blank-prompt starting point.</a:t>
            </a:r>
            <a:br>
              <a:rPr lang="en" sz="1100"/>
            </a:br>
            <a:br>
              <a:rPr lang="en" sz="1100"/>
            </a:br>
            <a:r>
              <a:rPr lang="en" sz="1100"/>
              <a:t>Screenshot placement: Select the light-gray placeholder image and use Change Picture to replace it with a real capture. Keep the captured interface readable; crop only unused margins. Labels, arrows, and other teaching callouts are separate editable objects. Move callout endpoints to the real controls or fields after the capture is inserted. Do not read the gray screenshot labels to the audience.</a:t>
            </a:r>
            <a:br>
              <a:rPr lang="en" sz="1100"/>
            </a:br>
            <a:br>
              <a:rPr lang="en" sz="1100"/>
            </a:br>
            <a:r>
              <a:rPr lang="en" sz="1100"/>
              <a:t>Capture suggestion: Use the real landing page or a broad, uncluttered view of the main product experience. The three teaching cards are a conceptual diagram, not product UI.</a:t>
            </a:r>
            <a:br>
              <a:rPr lang="en" sz="1100"/>
            </a:br>
            <a:br>
              <a:rPr lang="en" sz="1100"/>
            </a:br>
            <a:r>
              <a:rPr lang="en" sz="1100"/>
              <a:t>Sources: User-provided education brief. Product workflow: https://github.com/ElijahJBurgess/LaunchKit-/blob/main/README.md . Palette: https://github.com/ElijahJBurgess/LaunchKit-/blob/main/src/styles/global.css . Repository checked September 18, 2026. Screenshot source: https://launchkitpmm.vercel.app/ .</a:t>
            </a:r>
            <a:endParaRPr sz="1100"/>
          </a:p>
        </p:txBody>
      </p:sp>
      <p:sp>
        <p:nvSpPr>
          <p:cNvPr id="136" name="Google Shape;136;g40a01a44a7e_3_2:notes"/>
          <p:cNvSpPr txBox="1"/>
          <p:nvPr>
            <p:ph idx="12" type="sldNum"/>
          </p:nvPr>
        </p:nvSpPr>
        <p:spPr>
          <a:xfrm>
            <a:off x="3237177" y="5428258"/>
            <a:ext cx="2476500" cy="286742"/>
          </a:xfrm>
          <a:prstGeom prst="rect">
            <a:avLst/>
          </a:prstGeom>
          <a:noFill/>
          <a:ln>
            <a:noFill/>
          </a:ln>
        </p:spPr>
        <p:txBody>
          <a:bodyPr anchorCtr="0" anchor="b" bIns="34900" lIns="69850" spcFirstLastPara="1" rIns="69850" wrap="square" tIns="34900">
            <a:noAutofit/>
          </a:bodyPr>
          <a:lstStyle/>
          <a:p>
            <a:pPr indent="0" lvl="0" marL="0" rtl="0" algn="r">
              <a:spcBef>
                <a:spcPts val="0"/>
              </a:spcBef>
              <a:spcAft>
                <a:spcPts val="0"/>
              </a:spcAft>
              <a:buNone/>
            </a:pPr>
            <a:fld id="{00000000-1234-1234-1234-123412341234}" type="slidenum">
              <a:rPr lang="en" sz="1100"/>
              <a:t>‹#›</a:t>
            </a:fld>
            <a:endParaRPr sz="1100"/>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g40a01a44a7e_3_58:notes"/>
          <p:cNvSpPr/>
          <p:nvPr>
            <p:ph idx="2" type="sldImg"/>
          </p:nvPr>
        </p:nvSpPr>
        <p:spPr>
          <a:xfrm>
            <a:off x="571500" y="714375"/>
            <a:ext cx="4572000" cy="19287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0" name="Google Shape;190;g40a01a44a7e_3_58:notes"/>
          <p:cNvSpPr txBox="1"/>
          <p:nvPr>
            <p:ph idx="1" type="body"/>
          </p:nvPr>
        </p:nvSpPr>
        <p:spPr>
          <a:xfrm>
            <a:off x="571500" y="2750344"/>
            <a:ext cx="4572000" cy="2250300"/>
          </a:xfrm>
          <a:prstGeom prst="rect">
            <a:avLst/>
          </a:prstGeom>
          <a:noFill/>
          <a:ln>
            <a:noFill/>
          </a:ln>
        </p:spPr>
        <p:txBody>
          <a:bodyPr anchorCtr="0" anchor="t" bIns="34900" lIns="69850" spcFirstLastPara="1" rIns="69850" wrap="square" tIns="34900">
            <a:noAutofit/>
          </a:bodyPr>
          <a:lstStyle/>
          <a:p>
            <a:pPr indent="0" lvl="0" marL="0" rtl="0" algn="l">
              <a:spcBef>
                <a:spcPts val="0"/>
              </a:spcBef>
              <a:spcAft>
                <a:spcPts val="0"/>
              </a:spcAft>
              <a:buNone/>
            </a:pPr>
            <a:r>
              <a:rPr lang="en" sz="1100"/>
              <a:t>Learning objective: Know which information to prepare before generating a strategy. Explain the product, define the customer and their problem, and add the business goal. The actual onboarding stages are Product, Customer, and Market + Goal.</a:t>
            </a:r>
            <a:br>
              <a:rPr lang="en" sz="1100"/>
            </a:br>
            <a:br>
              <a:rPr lang="en" sz="1100"/>
            </a:br>
            <a:r>
              <a:rPr lang="en" sz="1100"/>
              <a:t>Screenshot placement: Select the light-gray placeholder image and use Change Picture to replace it with a real capture. Keep the captured interface readable; crop only unused margins. Labels, arrows, and other teaching callouts are separate editable objects. Move callout endpoints to the real controls or fields after the capture is inserted. Do not read the gray screenshot labels to the audience.</a:t>
            </a:r>
            <a:br>
              <a:rPr lang="en" sz="1100"/>
            </a:br>
            <a:br>
              <a:rPr lang="en" sz="1100"/>
            </a:br>
            <a:r>
              <a:rPr lang="en" sz="1100"/>
              <a:t>Capture three real onboarding screens in order. A crop centered on each form will be more readable than a full-page browser capture. Do not enter invented customer evidence.</a:t>
            </a:r>
            <a:br>
              <a:rPr lang="en" sz="1100"/>
            </a:br>
            <a:br>
              <a:rPr lang="en" sz="1100"/>
            </a:br>
            <a:r>
              <a:rPr lang="en" sz="1100"/>
              <a:t>Sources: User-provided education brief. Product workflow: https://github.com/ElijahJBurgess/LaunchKit-/blob/main/README.md . Palette: https://github.com/ElijahJBurgess/LaunchKit-/blob/main/src/styles/global.css . Repository checked September 18, 2026. Screenshot source: https://launchkitpmm.vercel.app/ .</a:t>
            </a:r>
            <a:endParaRPr sz="1100"/>
          </a:p>
        </p:txBody>
      </p:sp>
      <p:sp>
        <p:nvSpPr>
          <p:cNvPr id="191" name="Google Shape;191;g40a01a44a7e_3_58:notes"/>
          <p:cNvSpPr txBox="1"/>
          <p:nvPr>
            <p:ph idx="12" type="sldNum"/>
          </p:nvPr>
        </p:nvSpPr>
        <p:spPr>
          <a:xfrm>
            <a:off x="3237178" y="5428258"/>
            <a:ext cx="2476500" cy="286800"/>
          </a:xfrm>
          <a:prstGeom prst="rect">
            <a:avLst/>
          </a:prstGeom>
          <a:noFill/>
          <a:ln>
            <a:noFill/>
          </a:ln>
        </p:spPr>
        <p:txBody>
          <a:bodyPr anchorCtr="0" anchor="b" bIns="34900" lIns="69850" spcFirstLastPara="1" rIns="69850" wrap="square" tIns="34900">
            <a:noAutofit/>
          </a:bodyPr>
          <a:lstStyle/>
          <a:p>
            <a:pPr indent="0" lvl="0" marL="0" rtl="0" algn="r">
              <a:spcBef>
                <a:spcPts val="0"/>
              </a:spcBef>
              <a:spcAft>
                <a:spcPts val="0"/>
              </a:spcAft>
              <a:buNone/>
            </a:pPr>
            <a:fld id="{00000000-1234-1234-1234-123412341234}" type="slidenum">
              <a:rPr lang="en" sz="1100"/>
              <a:t>‹#›</a:t>
            </a:fld>
            <a:endParaRPr sz="1100"/>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 name="Shape 227"/>
        <p:cNvGrpSpPr/>
        <p:nvPr/>
      </p:nvGrpSpPr>
      <p:grpSpPr>
        <a:xfrm>
          <a:off x="0" y="0"/>
          <a:ext cx="0" cy="0"/>
          <a:chOff x="0" y="0"/>
          <a:chExt cx="0" cy="0"/>
        </a:xfrm>
      </p:grpSpPr>
      <p:sp>
        <p:nvSpPr>
          <p:cNvPr id="228" name="Google Shape;228;g40a01a44a7e_3_99:notes"/>
          <p:cNvSpPr/>
          <p:nvPr>
            <p:ph idx="2" type="sldImg"/>
          </p:nvPr>
        </p:nvSpPr>
        <p:spPr>
          <a:xfrm>
            <a:off x="571500" y="714375"/>
            <a:ext cx="4572000" cy="192881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9" name="Google Shape;229;g40a01a44a7e_3_99:notes"/>
          <p:cNvSpPr txBox="1"/>
          <p:nvPr>
            <p:ph idx="1" type="body"/>
          </p:nvPr>
        </p:nvSpPr>
        <p:spPr>
          <a:xfrm>
            <a:off x="571500" y="2750344"/>
            <a:ext cx="4572000" cy="2250281"/>
          </a:xfrm>
          <a:prstGeom prst="rect">
            <a:avLst/>
          </a:prstGeom>
          <a:noFill/>
          <a:ln>
            <a:noFill/>
          </a:ln>
        </p:spPr>
        <p:txBody>
          <a:bodyPr anchorCtr="0" anchor="t" bIns="34900" lIns="69850" spcFirstLastPara="1" rIns="69850" wrap="square" tIns="34900">
            <a:noAutofit/>
          </a:bodyPr>
          <a:lstStyle/>
          <a:p>
            <a:pPr indent="0" lvl="0" marL="0" rtl="0" algn="l">
              <a:spcBef>
                <a:spcPts val="0"/>
              </a:spcBef>
              <a:spcAft>
                <a:spcPts val="0"/>
              </a:spcAft>
              <a:buNone/>
            </a:pPr>
            <a:r>
              <a:rPr lang="en" sz="1100"/>
              <a:t>Learning objective: Distinguish vague business context from useful context. Compare the weak software description with the more specific event-organizer example. This is a sample input, not a claim about LaunchKit customers or results.</a:t>
            </a:r>
            <a:br>
              <a:rPr lang="en" sz="1100"/>
            </a:br>
            <a:br>
              <a:rPr lang="en" sz="1100"/>
            </a:br>
            <a:r>
              <a:rPr lang="en" sz="1100"/>
              <a:t>Screenshot placement: Select the light-gray placeholder image and use Change Picture to replace it with a real capture. Keep the captured interface readable; crop only unused margins. Labels, arrows, and other teaching callouts are separate editable objects. Move callout endpoints to the real controls or fields after the capture is inserted. Do not read the gray screenshot labels to the audience.</a:t>
            </a:r>
            <a:br>
              <a:rPr lang="en" sz="1100"/>
            </a:br>
            <a:br>
              <a:rPr lang="en" sz="1100"/>
            </a:br>
            <a:r>
              <a:rPr lang="en" sz="1100"/>
              <a:t>Capture an actual business-input screen. The three numbered field labels are editable teaching annotations, not invented input fields. After replacing the screenshot, move them and their arrows to the real customer, problem, or context fields that are visible.</a:t>
            </a:r>
            <a:br>
              <a:rPr lang="en" sz="1100"/>
            </a:br>
            <a:br>
              <a:rPr lang="en" sz="1100"/>
            </a:br>
            <a:r>
              <a:rPr lang="en" sz="1100"/>
              <a:t>Sources: User-provided education brief. Product workflow: https://github.com/ElijahJBurgess/LaunchKit-/blob/main/README.md . Palette: https://github.com/ElijahJBurgess/LaunchKit-/blob/main/src/styles/global.css . Repository checked September 18, 2026. Screenshot source: https://launchkitpmm.vercel.app/ .</a:t>
            </a:r>
            <a:endParaRPr sz="1100"/>
          </a:p>
        </p:txBody>
      </p:sp>
      <p:sp>
        <p:nvSpPr>
          <p:cNvPr id="230" name="Google Shape;230;g40a01a44a7e_3_99:notes"/>
          <p:cNvSpPr txBox="1"/>
          <p:nvPr>
            <p:ph idx="12" type="sldNum"/>
          </p:nvPr>
        </p:nvSpPr>
        <p:spPr>
          <a:xfrm>
            <a:off x="3237177" y="5428258"/>
            <a:ext cx="2476500" cy="286742"/>
          </a:xfrm>
          <a:prstGeom prst="rect">
            <a:avLst/>
          </a:prstGeom>
          <a:noFill/>
          <a:ln>
            <a:noFill/>
          </a:ln>
        </p:spPr>
        <p:txBody>
          <a:bodyPr anchorCtr="0" anchor="b" bIns="34900" lIns="69850" spcFirstLastPara="1" rIns="69850" wrap="square" tIns="34900">
            <a:noAutofit/>
          </a:bodyPr>
          <a:lstStyle/>
          <a:p>
            <a:pPr indent="0" lvl="0" marL="0" rtl="0" algn="r">
              <a:spcBef>
                <a:spcPts val="0"/>
              </a:spcBef>
              <a:spcAft>
                <a:spcPts val="0"/>
              </a:spcAft>
              <a:buNone/>
            </a:pPr>
            <a:fld id="{00000000-1234-1234-1234-123412341234}" type="slidenum">
              <a:rPr lang="en" sz="1100"/>
              <a:t>‹#›</a:t>
            </a:fld>
            <a:endParaRPr sz="1100"/>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3" name="Shape 293"/>
        <p:cNvGrpSpPr/>
        <p:nvPr/>
      </p:nvGrpSpPr>
      <p:grpSpPr>
        <a:xfrm>
          <a:off x="0" y="0"/>
          <a:ext cx="0" cy="0"/>
          <a:chOff x="0" y="0"/>
          <a:chExt cx="0" cy="0"/>
        </a:xfrm>
      </p:grpSpPr>
      <p:sp>
        <p:nvSpPr>
          <p:cNvPr id="294" name="Google Shape;294;g40a01a44a7e_3_164:notes"/>
          <p:cNvSpPr/>
          <p:nvPr>
            <p:ph idx="2" type="sldImg"/>
          </p:nvPr>
        </p:nvSpPr>
        <p:spPr>
          <a:xfrm>
            <a:off x="571500" y="714375"/>
            <a:ext cx="4572000" cy="192881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5" name="Google Shape;295;g40a01a44a7e_3_164:notes"/>
          <p:cNvSpPr txBox="1"/>
          <p:nvPr>
            <p:ph idx="1" type="body"/>
          </p:nvPr>
        </p:nvSpPr>
        <p:spPr>
          <a:xfrm>
            <a:off x="571500" y="2750344"/>
            <a:ext cx="4572000" cy="2250281"/>
          </a:xfrm>
          <a:prstGeom prst="rect">
            <a:avLst/>
          </a:prstGeom>
          <a:noFill/>
          <a:ln>
            <a:noFill/>
          </a:ln>
        </p:spPr>
        <p:txBody>
          <a:bodyPr anchorCtr="0" anchor="t" bIns="34900" lIns="69850" spcFirstLastPara="1" rIns="69850" wrap="square" tIns="34900">
            <a:noAutofit/>
          </a:bodyPr>
          <a:lstStyle/>
          <a:p>
            <a:pPr indent="0" lvl="0" marL="0" rtl="0" algn="l">
              <a:spcBef>
                <a:spcPts val="0"/>
              </a:spcBef>
              <a:spcAft>
                <a:spcPts val="0"/>
              </a:spcAft>
              <a:buNone/>
            </a:pPr>
            <a:r>
              <a:rPr lang="en" sz="1100"/>
              <a:t>Learning objective: Navigate the strategy as connected sections rather than a long AI report. Use the workspace overview and GTM Blueprint as the entry point, find the top priorities, and explore the other sections. The vertical chain is a teaching sequence, not a claim that the backend generates sections serially.</a:t>
            </a:r>
            <a:br>
              <a:rPr lang="en" sz="1100"/>
            </a:br>
            <a:br>
              <a:rPr lang="en" sz="1100"/>
            </a:br>
            <a:r>
              <a:rPr lang="en" sz="1100"/>
              <a:t>Screenshot placement: Select the light-gray placeholder image and use Change Picture to replace it with a real capture. Keep the captured interface readable; crop only unused margins. Labels, arrows, and other teaching callouts are separate editable objects. Move callout endpoints to the real controls or fields after the capture is inserted. Do not read the gray screenshot labels to the audience.</a:t>
            </a:r>
            <a:br>
              <a:rPr lang="en" sz="1100"/>
            </a:br>
            <a:br>
              <a:rPr lang="en" sz="1100"/>
            </a:br>
            <a:r>
              <a:rPr lang="en" sz="1100"/>
              <a:t>Capture the real strategy workspace. Reposition the four numbered labels to the actual entry point, navigation, priority area, and section-level Regenerate control. Regeneration is supported per section; it does not require regenerating the whole strategy. Scores are heuristic indicators, not measured business performance.</a:t>
            </a:r>
            <a:br>
              <a:rPr lang="en" sz="1100"/>
            </a:br>
            <a:br>
              <a:rPr lang="en" sz="1100"/>
            </a:br>
            <a:r>
              <a:rPr lang="en" sz="1100"/>
              <a:t>Sources: User-provided education brief. Product workflow: https://github.com/ElijahJBurgess/LaunchKit-/blob/main/README.md . Palette: https://github.com/ElijahJBurgess/LaunchKit-/blob/main/src/styles/global.css . Repository checked September 18, 2026. Screenshot source: https://launchkitpmm.vercel.app/ .</a:t>
            </a:r>
            <a:endParaRPr sz="1100"/>
          </a:p>
        </p:txBody>
      </p:sp>
      <p:sp>
        <p:nvSpPr>
          <p:cNvPr id="296" name="Google Shape;296;g40a01a44a7e_3_164:notes"/>
          <p:cNvSpPr txBox="1"/>
          <p:nvPr>
            <p:ph idx="12" type="sldNum"/>
          </p:nvPr>
        </p:nvSpPr>
        <p:spPr>
          <a:xfrm>
            <a:off x="3237177" y="5428258"/>
            <a:ext cx="2476500" cy="286742"/>
          </a:xfrm>
          <a:prstGeom prst="rect">
            <a:avLst/>
          </a:prstGeom>
          <a:noFill/>
          <a:ln>
            <a:noFill/>
          </a:ln>
        </p:spPr>
        <p:txBody>
          <a:bodyPr anchorCtr="0" anchor="b" bIns="34900" lIns="69850" spcFirstLastPara="1" rIns="69850" wrap="square" tIns="34900">
            <a:noAutofit/>
          </a:bodyPr>
          <a:lstStyle/>
          <a:p>
            <a:pPr indent="0" lvl="0" marL="0" rtl="0" algn="r">
              <a:spcBef>
                <a:spcPts val="0"/>
              </a:spcBef>
              <a:spcAft>
                <a:spcPts val="0"/>
              </a:spcAft>
              <a:buNone/>
            </a:pPr>
            <a:fld id="{00000000-1234-1234-1234-123412341234}" type="slidenum">
              <a:rPr lang="en" sz="1100"/>
              <a:t>‹#›</a:t>
            </a:fld>
            <a:endParaRPr sz="1100"/>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5" name="Shape 345"/>
        <p:cNvGrpSpPr/>
        <p:nvPr/>
      </p:nvGrpSpPr>
      <p:grpSpPr>
        <a:xfrm>
          <a:off x="0" y="0"/>
          <a:ext cx="0" cy="0"/>
          <a:chOff x="0" y="0"/>
          <a:chExt cx="0" cy="0"/>
        </a:xfrm>
      </p:grpSpPr>
      <p:sp>
        <p:nvSpPr>
          <p:cNvPr id="346" name="Google Shape;346;g40a01a44a7e_3_235:notes"/>
          <p:cNvSpPr/>
          <p:nvPr>
            <p:ph idx="2" type="sldImg"/>
          </p:nvPr>
        </p:nvSpPr>
        <p:spPr>
          <a:xfrm>
            <a:off x="571500" y="714375"/>
            <a:ext cx="4572000" cy="192881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7" name="Google Shape;347;g40a01a44a7e_3_235:notes"/>
          <p:cNvSpPr txBox="1"/>
          <p:nvPr>
            <p:ph idx="1" type="body"/>
          </p:nvPr>
        </p:nvSpPr>
        <p:spPr>
          <a:xfrm>
            <a:off x="571500" y="2750344"/>
            <a:ext cx="4572000" cy="2250281"/>
          </a:xfrm>
          <a:prstGeom prst="rect">
            <a:avLst/>
          </a:prstGeom>
          <a:noFill/>
          <a:ln>
            <a:noFill/>
          </a:ln>
        </p:spPr>
        <p:txBody>
          <a:bodyPr anchorCtr="0" anchor="t" bIns="34900" lIns="69850" spcFirstLastPara="1" rIns="69850" wrap="square" tIns="34900">
            <a:noAutofit/>
          </a:bodyPr>
          <a:lstStyle/>
          <a:p>
            <a:pPr indent="0" lvl="0" marL="0" rtl="0" algn="l">
              <a:spcBef>
                <a:spcPts val="0"/>
              </a:spcBef>
              <a:spcAft>
                <a:spcPts val="0"/>
              </a:spcAft>
              <a:buNone/>
            </a:pPr>
            <a:r>
              <a:rPr lang="en" sz="1100"/>
              <a:t>Learning objective: Turn AI-assisted strategy into informed action. Review the plan against what you know, challenge assumptions, adapt the outputs, and use them in real work. AI output is not verified customer or competitor research.</a:t>
            </a:r>
            <a:br>
              <a:rPr lang="en" sz="1100"/>
            </a:br>
            <a:br>
              <a:rPr lang="en" sz="1100"/>
            </a:br>
            <a:r>
              <a:rPr lang="en" sz="1100"/>
              <a:t>Screenshot placement: Select the light-gray placeholder image and use Change Picture to replace it with a real capture. Keep the captured interface readable; crop only unused margins. Labels, arrows, and other teaching callouts are separate editable objects. Move callout endpoints to the real controls or fields after the capture is inserted. Do not read the gray screenshot labels to the audience.</a:t>
            </a:r>
            <a:br>
              <a:rPr lang="en" sz="1100"/>
            </a:br>
            <a:br>
              <a:rPr lang="en" sz="1100"/>
            </a:br>
            <a:r>
              <a:rPr lang="en" sz="1100"/>
              <a:t>Capture one final useful output: GTM Blueprint, 90-Day Roadmap, Sales, or Visuals. Editing here means adapting the strategy and draft content; do not imply a specific inline editor that is not shown. Copy or export the content into your working tools as needed. If demonstrating Visuals, explain that visual generation is optional and user-triggered, separately from strategy generation.</a:t>
            </a:r>
            <a:br>
              <a:rPr lang="en" sz="1100"/>
            </a:br>
            <a:br>
              <a:rPr lang="en" sz="1100"/>
            </a:br>
            <a:r>
              <a:rPr lang="en" sz="1100"/>
              <a:t>Sources: User-provided education brief. Product workflow: https://github.com/ElijahJBurgess/LaunchKit-/blob/main/README.md . Palette: https://github.com/ElijahJBurgess/LaunchKit-/blob/main/src/styles/global.css . Repository checked September 18, 2026. Screenshot source: https://launchkitpmm.vercel.app/ .</a:t>
            </a:r>
            <a:endParaRPr sz="1100"/>
          </a:p>
        </p:txBody>
      </p:sp>
      <p:sp>
        <p:nvSpPr>
          <p:cNvPr id="348" name="Google Shape;348;g40a01a44a7e_3_235:notes"/>
          <p:cNvSpPr txBox="1"/>
          <p:nvPr>
            <p:ph idx="12" type="sldNum"/>
          </p:nvPr>
        </p:nvSpPr>
        <p:spPr>
          <a:xfrm>
            <a:off x="3237177" y="5428258"/>
            <a:ext cx="2476500" cy="286742"/>
          </a:xfrm>
          <a:prstGeom prst="rect">
            <a:avLst/>
          </a:prstGeom>
          <a:noFill/>
          <a:ln>
            <a:noFill/>
          </a:ln>
        </p:spPr>
        <p:txBody>
          <a:bodyPr anchorCtr="0" anchor="b" bIns="34900" lIns="69850" spcFirstLastPara="1" rIns="69850" wrap="square" tIns="34900">
            <a:noAutofit/>
          </a:bodyPr>
          <a:lstStyle/>
          <a:p>
            <a:pPr indent="0" lvl="0" marL="0" rtl="0" algn="r">
              <a:spcBef>
                <a:spcPts val="0"/>
              </a:spcBef>
              <a:spcAft>
                <a:spcPts val="0"/>
              </a:spcAft>
              <a:buNone/>
            </a:pPr>
            <a:fld id="{00000000-1234-1234-1234-123412341234}" type="slidenum">
              <a:rPr lang="en" sz="1100"/>
              <a:t>‹#›</a:t>
            </a:fld>
            <a:endParaRPr sz="110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p:cSld name="DEFAULT">
    <p:bg>
      <p:bgPr>
        <a:solidFill>
          <a:schemeClr val="lt1"/>
        </a:solidFill>
      </p:bgPr>
    </p:bg>
    <p:spTree>
      <p:nvGrpSpPr>
        <p:cNvPr id="51" name="Shape 51"/>
        <p:cNvGrpSpPr/>
        <p:nvPr/>
      </p:nvGrpSpPr>
      <p:grpSpPr>
        <a:xfrm>
          <a:off x="0" y="0"/>
          <a:ext cx="0" cy="0"/>
          <a:chOff x="0" y="0"/>
          <a:chExt cx="0" cy="0"/>
        </a:xfrm>
      </p:grpSpPr>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8" name="Shape 58"/>
        <p:cNvGrpSpPr/>
        <p:nvPr/>
      </p:nvGrpSpPr>
      <p:grpSpPr>
        <a:xfrm>
          <a:off x="0" y="0"/>
          <a:ext cx="0" cy="0"/>
          <a:chOff x="0" y="0"/>
          <a:chExt cx="0" cy="0"/>
        </a:xfrm>
      </p:grpSpPr>
      <p:sp>
        <p:nvSpPr>
          <p:cNvPr id="59" name="Google Shape;59;p16"/>
          <p:cNvSpPr txBox="1"/>
          <p:nvPr>
            <p:ph idx="10" type="dt"/>
          </p:nvPr>
        </p:nvSpPr>
        <p:spPr>
          <a:xfrm>
            <a:off x="342900" y="4767263"/>
            <a:ext cx="1600200"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60" name="Google Shape;60;p16"/>
          <p:cNvSpPr txBox="1"/>
          <p:nvPr>
            <p:ph idx="11" type="ftr"/>
          </p:nvPr>
        </p:nvSpPr>
        <p:spPr>
          <a:xfrm>
            <a:off x="2343150" y="4767263"/>
            <a:ext cx="2171700"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61" name="Google Shape;61;p16"/>
          <p:cNvSpPr txBox="1"/>
          <p:nvPr>
            <p:ph idx="12" type="sldNum"/>
          </p:nvPr>
        </p:nvSpPr>
        <p:spPr>
          <a:xfrm>
            <a:off x="4914900" y="4767263"/>
            <a:ext cx="1600200"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62" name="Shape 62"/>
        <p:cNvGrpSpPr/>
        <p:nvPr/>
      </p:nvGrpSpPr>
      <p:grpSpPr>
        <a:xfrm>
          <a:off x="0" y="0"/>
          <a:ext cx="0" cy="0"/>
          <a:chOff x="0" y="0"/>
          <a:chExt cx="0" cy="0"/>
        </a:xfrm>
      </p:grpSpPr>
      <p:sp>
        <p:nvSpPr>
          <p:cNvPr id="63" name="Google Shape;63;p17"/>
          <p:cNvSpPr txBox="1"/>
          <p:nvPr>
            <p:ph type="ctrTitle"/>
          </p:nvPr>
        </p:nvSpPr>
        <p:spPr>
          <a:xfrm>
            <a:off x="514350" y="1597819"/>
            <a:ext cx="5829300" cy="1102519"/>
          </a:xfrm>
          <a:prstGeom prst="rect">
            <a:avLst/>
          </a:prstGeom>
          <a:noFill/>
          <a:ln>
            <a:noFill/>
          </a:ln>
        </p:spPr>
        <p:txBody>
          <a:bodyPr anchorCtr="0" anchor="ctr" bIns="34275" lIns="68575" spcFirstLastPara="1" rIns="68575" wrap="square" tIns="34275">
            <a:normAutofit/>
          </a:bodyPr>
          <a:lstStyle>
            <a:lvl1pPr lvl="0" algn="ctr">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64" name="Google Shape;64;p17"/>
          <p:cNvSpPr txBox="1"/>
          <p:nvPr>
            <p:ph idx="1" type="subTitle"/>
          </p:nvPr>
        </p:nvSpPr>
        <p:spPr>
          <a:xfrm>
            <a:off x="1028700" y="2914650"/>
            <a:ext cx="4800600" cy="1314450"/>
          </a:xfrm>
          <a:prstGeom prst="rect">
            <a:avLst/>
          </a:prstGeom>
          <a:noFill/>
          <a:ln>
            <a:noFill/>
          </a:ln>
        </p:spPr>
        <p:txBody>
          <a:bodyPr anchorCtr="0" anchor="t" bIns="34275" lIns="68575" spcFirstLastPara="1" rIns="68575" wrap="square" tIns="34275">
            <a:normAutofit/>
          </a:bodyPr>
          <a:lstStyle>
            <a:lvl1pPr lvl="0" algn="ctr">
              <a:spcBef>
                <a:spcPts val="500"/>
              </a:spcBef>
              <a:spcAft>
                <a:spcPts val="0"/>
              </a:spcAft>
              <a:buClr>
                <a:srgbClr val="888888"/>
              </a:buClr>
              <a:buSzPts val="2400"/>
              <a:buNone/>
              <a:defRPr>
                <a:solidFill>
                  <a:srgbClr val="888888"/>
                </a:solidFill>
              </a:defRPr>
            </a:lvl1pPr>
            <a:lvl2pPr lvl="1" algn="ctr">
              <a:spcBef>
                <a:spcPts val="400"/>
              </a:spcBef>
              <a:spcAft>
                <a:spcPts val="0"/>
              </a:spcAft>
              <a:buClr>
                <a:srgbClr val="888888"/>
              </a:buClr>
              <a:buSzPts val="2100"/>
              <a:buNone/>
              <a:defRPr>
                <a:solidFill>
                  <a:srgbClr val="888888"/>
                </a:solidFill>
              </a:defRPr>
            </a:lvl2pPr>
            <a:lvl3pPr lvl="2" algn="ctr">
              <a:spcBef>
                <a:spcPts val="400"/>
              </a:spcBef>
              <a:spcAft>
                <a:spcPts val="0"/>
              </a:spcAft>
              <a:buClr>
                <a:srgbClr val="888888"/>
              </a:buClr>
              <a:buSzPts val="1800"/>
              <a:buNone/>
              <a:defRPr>
                <a:solidFill>
                  <a:srgbClr val="888888"/>
                </a:solidFill>
              </a:defRPr>
            </a:lvl3pPr>
            <a:lvl4pPr lvl="3" algn="ctr">
              <a:spcBef>
                <a:spcPts val="300"/>
              </a:spcBef>
              <a:spcAft>
                <a:spcPts val="0"/>
              </a:spcAft>
              <a:buClr>
                <a:srgbClr val="888888"/>
              </a:buClr>
              <a:buSzPts val="1500"/>
              <a:buNone/>
              <a:defRPr>
                <a:solidFill>
                  <a:srgbClr val="888888"/>
                </a:solidFill>
              </a:defRPr>
            </a:lvl4pPr>
            <a:lvl5pPr lvl="4" algn="ctr">
              <a:spcBef>
                <a:spcPts val="300"/>
              </a:spcBef>
              <a:spcAft>
                <a:spcPts val="0"/>
              </a:spcAft>
              <a:buClr>
                <a:srgbClr val="888888"/>
              </a:buClr>
              <a:buSzPts val="1500"/>
              <a:buNone/>
              <a:defRPr>
                <a:solidFill>
                  <a:srgbClr val="888888"/>
                </a:solidFill>
              </a:defRPr>
            </a:lvl5pPr>
            <a:lvl6pPr lvl="5" algn="ctr">
              <a:spcBef>
                <a:spcPts val="300"/>
              </a:spcBef>
              <a:spcAft>
                <a:spcPts val="0"/>
              </a:spcAft>
              <a:buClr>
                <a:srgbClr val="888888"/>
              </a:buClr>
              <a:buSzPts val="1500"/>
              <a:buNone/>
              <a:defRPr>
                <a:solidFill>
                  <a:srgbClr val="888888"/>
                </a:solidFill>
              </a:defRPr>
            </a:lvl6pPr>
            <a:lvl7pPr lvl="6" algn="ctr">
              <a:spcBef>
                <a:spcPts val="300"/>
              </a:spcBef>
              <a:spcAft>
                <a:spcPts val="0"/>
              </a:spcAft>
              <a:buClr>
                <a:srgbClr val="888888"/>
              </a:buClr>
              <a:buSzPts val="1500"/>
              <a:buNone/>
              <a:defRPr>
                <a:solidFill>
                  <a:srgbClr val="888888"/>
                </a:solidFill>
              </a:defRPr>
            </a:lvl7pPr>
            <a:lvl8pPr lvl="7" algn="ctr">
              <a:spcBef>
                <a:spcPts val="300"/>
              </a:spcBef>
              <a:spcAft>
                <a:spcPts val="0"/>
              </a:spcAft>
              <a:buClr>
                <a:srgbClr val="888888"/>
              </a:buClr>
              <a:buSzPts val="1500"/>
              <a:buNone/>
              <a:defRPr>
                <a:solidFill>
                  <a:srgbClr val="888888"/>
                </a:solidFill>
              </a:defRPr>
            </a:lvl8pPr>
            <a:lvl9pPr lvl="8" algn="ctr">
              <a:spcBef>
                <a:spcPts val="300"/>
              </a:spcBef>
              <a:spcAft>
                <a:spcPts val="0"/>
              </a:spcAft>
              <a:buClr>
                <a:srgbClr val="888888"/>
              </a:buClr>
              <a:buSzPts val="1500"/>
              <a:buNone/>
              <a:defRPr>
                <a:solidFill>
                  <a:srgbClr val="888888"/>
                </a:solidFill>
              </a:defRPr>
            </a:lvl9pPr>
          </a:lstStyle>
          <a:p/>
        </p:txBody>
      </p:sp>
      <p:sp>
        <p:nvSpPr>
          <p:cNvPr id="65" name="Google Shape;65;p17"/>
          <p:cNvSpPr txBox="1"/>
          <p:nvPr>
            <p:ph idx="10" type="dt"/>
          </p:nvPr>
        </p:nvSpPr>
        <p:spPr>
          <a:xfrm>
            <a:off x="342900" y="4767263"/>
            <a:ext cx="1600200"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66" name="Google Shape;66;p17"/>
          <p:cNvSpPr txBox="1"/>
          <p:nvPr>
            <p:ph idx="11" type="ftr"/>
          </p:nvPr>
        </p:nvSpPr>
        <p:spPr>
          <a:xfrm>
            <a:off x="2343150" y="4767263"/>
            <a:ext cx="2171700"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67" name="Google Shape;67;p17"/>
          <p:cNvSpPr txBox="1"/>
          <p:nvPr>
            <p:ph idx="12" type="sldNum"/>
          </p:nvPr>
        </p:nvSpPr>
        <p:spPr>
          <a:xfrm>
            <a:off x="4914900" y="4767263"/>
            <a:ext cx="1600200"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68" name="Shape 68"/>
        <p:cNvGrpSpPr/>
        <p:nvPr/>
      </p:nvGrpSpPr>
      <p:grpSpPr>
        <a:xfrm>
          <a:off x="0" y="0"/>
          <a:ext cx="0" cy="0"/>
          <a:chOff x="0" y="0"/>
          <a:chExt cx="0" cy="0"/>
        </a:xfrm>
      </p:grpSpPr>
      <p:sp>
        <p:nvSpPr>
          <p:cNvPr id="69" name="Google Shape;69;p18"/>
          <p:cNvSpPr txBox="1"/>
          <p:nvPr>
            <p:ph type="title"/>
          </p:nvPr>
        </p:nvSpPr>
        <p:spPr>
          <a:xfrm>
            <a:off x="342900" y="205978"/>
            <a:ext cx="6172200" cy="857250"/>
          </a:xfrm>
          <a:prstGeom prst="rect">
            <a:avLst/>
          </a:prstGeom>
          <a:noFill/>
          <a:ln>
            <a:noFill/>
          </a:ln>
        </p:spPr>
        <p:txBody>
          <a:bodyPr anchorCtr="0" anchor="ctr" bIns="34275" lIns="68575" spcFirstLastPara="1" rIns="68575" wrap="square" tIns="34275">
            <a:normAutofit/>
          </a:bodyPr>
          <a:lstStyle>
            <a:lvl1pPr lvl="0" algn="ctr">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70" name="Google Shape;70;p18"/>
          <p:cNvSpPr txBox="1"/>
          <p:nvPr>
            <p:ph idx="1" type="body"/>
          </p:nvPr>
        </p:nvSpPr>
        <p:spPr>
          <a:xfrm>
            <a:off x="342900" y="1200150"/>
            <a:ext cx="6172200" cy="3394472"/>
          </a:xfrm>
          <a:prstGeom prst="rect">
            <a:avLst/>
          </a:prstGeom>
          <a:noFill/>
          <a:ln>
            <a:noFill/>
          </a:ln>
        </p:spPr>
        <p:txBody>
          <a:bodyPr anchorCtr="0" anchor="t" bIns="34275" lIns="68575" spcFirstLastPara="1" rIns="68575" wrap="square" tIns="34275">
            <a:normAutofit/>
          </a:bodyPr>
          <a:lstStyle>
            <a:lvl1pPr indent="-317500" lvl="0" marL="457200" algn="l">
              <a:spcBef>
                <a:spcPts val="300"/>
              </a:spcBef>
              <a:spcAft>
                <a:spcPts val="0"/>
              </a:spcAft>
              <a:buClr>
                <a:schemeClr val="dk1"/>
              </a:buClr>
              <a:buSzPts val="1400"/>
              <a:buChar char="•"/>
              <a:defRPr/>
            </a:lvl1pPr>
            <a:lvl2pPr indent="-317500" lvl="1" marL="914400" algn="l">
              <a:spcBef>
                <a:spcPts val="300"/>
              </a:spcBef>
              <a:spcAft>
                <a:spcPts val="0"/>
              </a:spcAft>
              <a:buClr>
                <a:schemeClr val="dk1"/>
              </a:buClr>
              <a:buSzPts val="1400"/>
              <a:buChar char="–"/>
              <a:defRPr/>
            </a:lvl2pPr>
            <a:lvl3pPr indent="-317500" lvl="2" marL="1371600" algn="l">
              <a:spcBef>
                <a:spcPts val="300"/>
              </a:spcBef>
              <a:spcAft>
                <a:spcPts val="0"/>
              </a:spcAft>
              <a:buClr>
                <a:schemeClr val="dk1"/>
              </a:buClr>
              <a:buSzPts val="1400"/>
              <a:buChar char="•"/>
              <a:defRPr/>
            </a:lvl3pPr>
            <a:lvl4pPr indent="-317500" lvl="3" marL="1828800" algn="l">
              <a:spcBef>
                <a:spcPts val="300"/>
              </a:spcBef>
              <a:spcAft>
                <a:spcPts val="0"/>
              </a:spcAft>
              <a:buClr>
                <a:schemeClr val="dk1"/>
              </a:buClr>
              <a:buSzPts val="1400"/>
              <a:buChar char="–"/>
              <a:defRPr/>
            </a:lvl4pPr>
            <a:lvl5pPr indent="-317500" lvl="4" marL="2286000" algn="l">
              <a:spcBef>
                <a:spcPts val="300"/>
              </a:spcBef>
              <a:spcAft>
                <a:spcPts val="0"/>
              </a:spcAft>
              <a:buClr>
                <a:schemeClr val="dk1"/>
              </a:buClr>
              <a:buSzPts val="1400"/>
              <a:buChar char="»"/>
              <a:defRPr/>
            </a:lvl5pPr>
            <a:lvl6pPr indent="-317500" lvl="5" marL="2743200" algn="l">
              <a:spcBef>
                <a:spcPts val="300"/>
              </a:spcBef>
              <a:spcAft>
                <a:spcPts val="0"/>
              </a:spcAft>
              <a:buClr>
                <a:schemeClr val="dk1"/>
              </a:buClr>
              <a:buSzPts val="1400"/>
              <a:buChar char="•"/>
              <a:defRPr/>
            </a:lvl6pPr>
            <a:lvl7pPr indent="-317500" lvl="6" marL="3200400" algn="l">
              <a:spcBef>
                <a:spcPts val="300"/>
              </a:spcBef>
              <a:spcAft>
                <a:spcPts val="0"/>
              </a:spcAft>
              <a:buClr>
                <a:schemeClr val="dk1"/>
              </a:buClr>
              <a:buSzPts val="1400"/>
              <a:buChar char="•"/>
              <a:defRPr/>
            </a:lvl7pPr>
            <a:lvl8pPr indent="-317500" lvl="7" marL="3657600" algn="l">
              <a:spcBef>
                <a:spcPts val="300"/>
              </a:spcBef>
              <a:spcAft>
                <a:spcPts val="0"/>
              </a:spcAft>
              <a:buClr>
                <a:schemeClr val="dk1"/>
              </a:buClr>
              <a:buSzPts val="1400"/>
              <a:buChar char="•"/>
              <a:defRPr/>
            </a:lvl8pPr>
            <a:lvl9pPr indent="-317500" lvl="8" marL="4114800" algn="l">
              <a:spcBef>
                <a:spcPts val="300"/>
              </a:spcBef>
              <a:spcAft>
                <a:spcPts val="0"/>
              </a:spcAft>
              <a:buClr>
                <a:schemeClr val="dk1"/>
              </a:buClr>
              <a:buSzPts val="1400"/>
              <a:buChar char="•"/>
              <a:defRPr/>
            </a:lvl9pPr>
          </a:lstStyle>
          <a:p/>
        </p:txBody>
      </p:sp>
      <p:sp>
        <p:nvSpPr>
          <p:cNvPr id="71" name="Google Shape;71;p18"/>
          <p:cNvSpPr txBox="1"/>
          <p:nvPr>
            <p:ph idx="10" type="dt"/>
          </p:nvPr>
        </p:nvSpPr>
        <p:spPr>
          <a:xfrm>
            <a:off x="342900" y="4767263"/>
            <a:ext cx="1600200"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72" name="Google Shape;72;p18"/>
          <p:cNvSpPr txBox="1"/>
          <p:nvPr>
            <p:ph idx="11" type="ftr"/>
          </p:nvPr>
        </p:nvSpPr>
        <p:spPr>
          <a:xfrm>
            <a:off x="2343150" y="4767263"/>
            <a:ext cx="2171700"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73" name="Google Shape;73;p18"/>
          <p:cNvSpPr txBox="1"/>
          <p:nvPr>
            <p:ph idx="12" type="sldNum"/>
          </p:nvPr>
        </p:nvSpPr>
        <p:spPr>
          <a:xfrm>
            <a:off x="4914900" y="4767263"/>
            <a:ext cx="1600200"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74" name="Shape 74"/>
        <p:cNvGrpSpPr/>
        <p:nvPr/>
      </p:nvGrpSpPr>
      <p:grpSpPr>
        <a:xfrm>
          <a:off x="0" y="0"/>
          <a:ext cx="0" cy="0"/>
          <a:chOff x="0" y="0"/>
          <a:chExt cx="0" cy="0"/>
        </a:xfrm>
      </p:grpSpPr>
      <p:sp>
        <p:nvSpPr>
          <p:cNvPr id="75" name="Google Shape;75;p19"/>
          <p:cNvSpPr txBox="1"/>
          <p:nvPr>
            <p:ph type="title"/>
          </p:nvPr>
        </p:nvSpPr>
        <p:spPr>
          <a:xfrm>
            <a:off x="541735" y="3305175"/>
            <a:ext cx="5829300" cy="1021556"/>
          </a:xfrm>
          <a:prstGeom prst="rect">
            <a:avLst/>
          </a:prstGeom>
          <a:noFill/>
          <a:ln>
            <a:noFill/>
          </a:ln>
        </p:spPr>
        <p:txBody>
          <a:bodyPr anchorCtr="0" anchor="t" bIns="34275" lIns="68575" spcFirstLastPara="1" rIns="68575" wrap="square" tIns="34275">
            <a:normAutofit/>
          </a:bodyPr>
          <a:lstStyle>
            <a:lvl1pPr lvl="0" algn="l">
              <a:spcBef>
                <a:spcPts val="0"/>
              </a:spcBef>
              <a:spcAft>
                <a:spcPts val="0"/>
              </a:spcAft>
              <a:buClr>
                <a:schemeClr val="dk1"/>
              </a:buClr>
              <a:buSzPts val="3000"/>
              <a:buFont typeface="Calibri"/>
              <a:buNone/>
              <a:defRPr b="1" sz="3000" cap="none"/>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76" name="Google Shape;76;p19"/>
          <p:cNvSpPr txBox="1"/>
          <p:nvPr>
            <p:ph idx="1" type="body"/>
          </p:nvPr>
        </p:nvSpPr>
        <p:spPr>
          <a:xfrm>
            <a:off x="541735" y="2180035"/>
            <a:ext cx="5829300" cy="1125140"/>
          </a:xfrm>
          <a:prstGeom prst="rect">
            <a:avLst/>
          </a:prstGeom>
          <a:noFill/>
          <a:ln>
            <a:noFill/>
          </a:ln>
        </p:spPr>
        <p:txBody>
          <a:bodyPr anchorCtr="0" anchor="b" bIns="34275" lIns="68575" spcFirstLastPara="1" rIns="68575" wrap="square" tIns="34275">
            <a:normAutofit/>
          </a:bodyPr>
          <a:lstStyle>
            <a:lvl1pPr indent="-228600" lvl="0" marL="457200" algn="l">
              <a:spcBef>
                <a:spcPts val="300"/>
              </a:spcBef>
              <a:spcAft>
                <a:spcPts val="0"/>
              </a:spcAft>
              <a:buClr>
                <a:srgbClr val="888888"/>
              </a:buClr>
              <a:buSzPts val="1500"/>
              <a:buNone/>
              <a:defRPr sz="1500">
                <a:solidFill>
                  <a:srgbClr val="888888"/>
                </a:solidFill>
              </a:defRPr>
            </a:lvl1pPr>
            <a:lvl2pPr indent="-228600" lvl="1" marL="914400" algn="l">
              <a:spcBef>
                <a:spcPts val="300"/>
              </a:spcBef>
              <a:spcAft>
                <a:spcPts val="0"/>
              </a:spcAft>
              <a:buClr>
                <a:srgbClr val="888888"/>
              </a:buClr>
              <a:buSzPts val="1400"/>
              <a:buNone/>
              <a:defRPr sz="1400">
                <a:solidFill>
                  <a:srgbClr val="888888"/>
                </a:solidFill>
              </a:defRPr>
            </a:lvl2pPr>
            <a:lvl3pPr indent="-228600" lvl="2" marL="1371600" algn="l">
              <a:spcBef>
                <a:spcPts val="200"/>
              </a:spcBef>
              <a:spcAft>
                <a:spcPts val="0"/>
              </a:spcAft>
              <a:buClr>
                <a:srgbClr val="888888"/>
              </a:buClr>
              <a:buSzPts val="1200"/>
              <a:buNone/>
              <a:defRPr sz="1200">
                <a:solidFill>
                  <a:srgbClr val="888888"/>
                </a:solidFill>
              </a:defRPr>
            </a:lvl3pPr>
            <a:lvl4pPr indent="-228600" lvl="3" marL="1828800" algn="l">
              <a:spcBef>
                <a:spcPts val="200"/>
              </a:spcBef>
              <a:spcAft>
                <a:spcPts val="0"/>
              </a:spcAft>
              <a:buClr>
                <a:srgbClr val="888888"/>
              </a:buClr>
              <a:buSzPts val="1100"/>
              <a:buNone/>
              <a:defRPr sz="1100">
                <a:solidFill>
                  <a:srgbClr val="888888"/>
                </a:solidFill>
              </a:defRPr>
            </a:lvl4pPr>
            <a:lvl5pPr indent="-228600" lvl="4" marL="2286000" algn="l">
              <a:spcBef>
                <a:spcPts val="200"/>
              </a:spcBef>
              <a:spcAft>
                <a:spcPts val="0"/>
              </a:spcAft>
              <a:buClr>
                <a:srgbClr val="888888"/>
              </a:buClr>
              <a:buSzPts val="1100"/>
              <a:buNone/>
              <a:defRPr sz="1100">
                <a:solidFill>
                  <a:srgbClr val="888888"/>
                </a:solidFill>
              </a:defRPr>
            </a:lvl5pPr>
            <a:lvl6pPr indent="-228600" lvl="5" marL="2743200" algn="l">
              <a:spcBef>
                <a:spcPts val="200"/>
              </a:spcBef>
              <a:spcAft>
                <a:spcPts val="0"/>
              </a:spcAft>
              <a:buClr>
                <a:srgbClr val="888888"/>
              </a:buClr>
              <a:buSzPts val="1100"/>
              <a:buNone/>
              <a:defRPr sz="1100">
                <a:solidFill>
                  <a:srgbClr val="888888"/>
                </a:solidFill>
              </a:defRPr>
            </a:lvl6pPr>
            <a:lvl7pPr indent="-228600" lvl="6" marL="3200400" algn="l">
              <a:spcBef>
                <a:spcPts val="200"/>
              </a:spcBef>
              <a:spcAft>
                <a:spcPts val="0"/>
              </a:spcAft>
              <a:buClr>
                <a:srgbClr val="888888"/>
              </a:buClr>
              <a:buSzPts val="1100"/>
              <a:buNone/>
              <a:defRPr sz="1100">
                <a:solidFill>
                  <a:srgbClr val="888888"/>
                </a:solidFill>
              </a:defRPr>
            </a:lvl7pPr>
            <a:lvl8pPr indent="-228600" lvl="7" marL="3657600" algn="l">
              <a:spcBef>
                <a:spcPts val="200"/>
              </a:spcBef>
              <a:spcAft>
                <a:spcPts val="0"/>
              </a:spcAft>
              <a:buClr>
                <a:srgbClr val="888888"/>
              </a:buClr>
              <a:buSzPts val="1100"/>
              <a:buNone/>
              <a:defRPr sz="1100">
                <a:solidFill>
                  <a:srgbClr val="888888"/>
                </a:solidFill>
              </a:defRPr>
            </a:lvl8pPr>
            <a:lvl9pPr indent="-228600" lvl="8" marL="4114800" algn="l">
              <a:spcBef>
                <a:spcPts val="200"/>
              </a:spcBef>
              <a:spcAft>
                <a:spcPts val="0"/>
              </a:spcAft>
              <a:buClr>
                <a:srgbClr val="888888"/>
              </a:buClr>
              <a:buSzPts val="1100"/>
              <a:buNone/>
              <a:defRPr sz="1100">
                <a:solidFill>
                  <a:srgbClr val="888888"/>
                </a:solidFill>
              </a:defRPr>
            </a:lvl9pPr>
          </a:lstStyle>
          <a:p/>
        </p:txBody>
      </p:sp>
      <p:sp>
        <p:nvSpPr>
          <p:cNvPr id="77" name="Google Shape;77;p19"/>
          <p:cNvSpPr txBox="1"/>
          <p:nvPr>
            <p:ph idx="10" type="dt"/>
          </p:nvPr>
        </p:nvSpPr>
        <p:spPr>
          <a:xfrm>
            <a:off x="342900" y="4767263"/>
            <a:ext cx="1600200"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78" name="Google Shape;78;p19"/>
          <p:cNvSpPr txBox="1"/>
          <p:nvPr>
            <p:ph idx="11" type="ftr"/>
          </p:nvPr>
        </p:nvSpPr>
        <p:spPr>
          <a:xfrm>
            <a:off x="2343150" y="4767263"/>
            <a:ext cx="2171700"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79" name="Google Shape;79;p19"/>
          <p:cNvSpPr txBox="1"/>
          <p:nvPr>
            <p:ph idx="12" type="sldNum"/>
          </p:nvPr>
        </p:nvSpPr>
        <p:spPr>
          <a:xfrm>
            <a:off x="4914900" y="4767263"/>
            <a:ext cx="1600200"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80" name="Shape 80"/>
        <p:cNvGrpSpPr/>
        <p:nvPr/>
      </p:nvGrpSpPr>
      <p:grpSpPr>
        <a:xfrm>
          <a:off x="0" y="0"/>
          <a:ext cx="0" cy="0"/>
          <a:chOff x="0" y="0"/>
          <a:chExt cx="0" cy="0"/>
        </a:xfrm>
      </p:grpSpPr>
      <p:sp>
        <p:nvSpPr>
          <p:cNvPr id="81" name="Google Shape;81;p20"/>
          <p:cNvSpPr txBox="1"/>
          <p:nvPr>
            <p:ph type="title"/>
          </p:nvPr>
        </p:nvSpPr>
        <p:spPr>
          <a:xfrm>
            <a:off x="342900" y="205978"/>
            <a:ext cx="6172200" cy="857250"/>
          </a:xfrm>
          <a:prstGeom prst="rect">
            <a:avLst/>
          </a:prstGeom>
          <a:noFill/>
          <a:ln>
            <a:noFill/>
          </a:ln>
        </p:spPr>
        <p:txBody>
          <a:bodyPr anchorCtr="0" anchor="ctr" bIns="34275" lIns="68575" spcFirstLastPara="1" rIns="68575" wrap="square" tIns="34275">
            <a:normAutofit/>
          </a:bodyPr>
          <a:lstStyle>
            <a:lvl1pPr lvl="0" algn="ctr">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82" name="Google Shape;82;p20"/>
          <p:cNvSpPr txBox="1"/>
          <p:nvPr>
            <p:ph idx="1" type="body"/>
          </p:nvPr>
        </p:nvSpPr>
        <p:spPr>
          <a:xfrm>
            <a:off x="342900" y="1200150"/>
            <a:ext cx="3028950" cy="3394472"/>
          </a:xfrm>
          <a:prstGeom prst="rect">
            <a:avLst/>
          </a:prstGeom>
          <a:noFill/>
          <a:ln>
            <a:noFill/>
          </a:ln>
        </p:spPr>
        <p:txBody>
          <a:bodyPr anchorCtr="0" anchor="t" bIns="34275" lIns="68575" spcFirstLastPara="1" rIns="68575" wrap="square" tIns="34275">
            <a:normAutofit/>
          </a:bodyPr>
          <a:lstStyle>
            <a:lvl1pPr indent="-361950" lvl="0" marL="457200" algn="l">
              <a:spcBef>
                <a:spcPts val="400"/>
              </a:spcBef>
              <a:spcAft>
                <a:spcPts val="0"/>
              </a:spcAft>
              <a:buClr>
                <a:schemeClr val="dk1"/>
              </a:buClr>
              <a:buSzPts val="2100"/>
              <a:buChar char="•"/>
              <a:defRPr sz="2100"/>
            </a:lvl1pPr>
            <a:lvl2pPr indent="-342900" lvl="1" marL="914400" algn="l">
              <a:spcBef>
                <a:spcPts val="400"/>
              </a:spcBef>
              <a:spcAft>
                <a:spcPts val="0"/>
              </a:spcAft>
              <a:buClr>
                <a:schemeClr val="dk1"/>
              </a:buClr>
              <a:buSzPts val="1800"/>
              <a:buChar char="–"/>
              <a:defRPr sz="1800"/>
            </a:lvl2pPr>
            <a:lvl3pPr indent="-323850" lvl="2" marL="1371600" algn="l">
              <a:spcBef>
                <a:spcPts val="300"/>
              </a:spcBef>
              <a:spcAft>
                <a:spcPts val="0"/>
              </a:spcAft>
              <a:buClr>
                <a:schemeClr val="dk1"/>
              </a:buClr>
              <a:buSzPts val="1500"/>
              <a:buChar char="•"/>
              <a:defRPr sz="1500"/>
            </a:lvl3pPr>
            <a:lvl4pPr indent="-317500" lvl="3" marL="1828800" algn="l">
              <a:spcBef>
                <a:spcPts val="300"/>
              </a:spcBef>
              <a:spcAft>
                <a:spcPts val="0"/>
              </a:spcAft>
              <a:buClr>
                <a:schemeClr val="dk1"/>
              </a:buClr>
              <a:buSzPts val="1400"/>
              <a:buChar char="–"/>
              <a:defRPr sz="1400"/>
            </a:lvl4pPr>
            <a:lvl5pPr indent="-317500" lvl="4" marL="2286000" algn="l">
              <a:spcBef>
                <a:spcPts val="300"/>
              </a:spcBef>
              <a:spcAft>
                <a:spcPts val="0"/>
              </a:spcAft>
              <a:buClr>
                <a:schemeClr val="dk1"/>
              </a:buClr>
              <a:buSzPts val="1400"/>
              <a:buChar char="»"/>
              <a:defRPr sz="1400"/>
            </a:lvl5pPr>
            <a:lvl6pPr indent="-317500" lvl="5" marL="2743200" algn="l">
              <a:spcBef>
                <a:spcPts val="300"/>
              </a:spcBef>
              <a:spcAft>
                <a:spcPts val="0"/>
              </a:spcAft>
              <a:buClr>
                <a:schemeClr val="dk1"/>
              </a:buClr>
              <a:buSzPts val="1400"/>
              <a:buChar char="•"/>
              <a:defRPr sz="1400"/>
            </a:lvl6pPr>
            <a:lvl7pPr indent="-317500" lvl="6" marL="3200400" algn="l">
              <a:spcBef>
                <a:spcPts val="300"/>
              </a:spcBef>
              <a:spcAft>
                <a:spcPts val="0"/>
              </a:spcAft>
              <a:buClr>
                <a:schemeClr val="dk1"/>
              </a:buClr>
              <a:buSzPts val="1400"/>
              <a:buChar char="•"/>
              <a:defRPr sz="1400"/>
            </a:lvl7pPr>
            <a:lvl8pPr indent="-317500" lvl="7" marL="3657600" algn="l">
              <a:spcBef>
                <a:spcPts val="300"/>
              </a:spcBef>
              <a:spcAft>
                <a:spcPts val="0"/>
              </a:spcAft>
              <a:buClr>
                <a:schemeClr val="dk1"/>
              </a:buClr>
              <a:buSzPts val="1400"/>
              <a:buChar char="•"/>
              <a:defRPr sz="1400"/>
            </a:lvl8pPr>
            <a:lvl9pPr indent="-317500" lvl="8" marL="4114800" algn="l">
              <a:spcBef>
                <a:spcPts val="300"/>
              </a:spcBef>
              <a:spcAft>
                <a:spcPts val="0"/>
              </a:spcAft>
              <a:buClr>
                <a:schemeClr val="dk1"/>
              </a:buClr>
              <a:buSzPts val="1400"/>
              <a:buChar char="•"/>
              <a:defRPr sz="1400"/>
            </a:lvl9pPr>
          </a:lstStyle>
          <a:p/>
        </p:txBody>
      </p:sp>
      <p:sp>
        <p:nvSpPr>
          <p:cNvPr id="83" name="Google Shape;83;p20"/>
          <p:cNvSpPr txBox="1"/>
          <p:nvPr>
            <p:ph idx="2" type="body"/>
          </p:nvPr>
        </p:nvSpPr>
        <p:spPr>
          <a:xfrm>
            <a:off x="3486150" y="1200150"/>
            <a:ext cx="3028950" cy="3394472"/>
          </a:xfrm>
          <a:prstGeom prst="rect">
            <a:avLst/>
          </a:prstGeom>
          <a:noFill/>
          <a:ln>
            <a:noFill/>
          </a:ln>
        </p:spPr>
        <p:txBody>
          <a:bodyPr anchorCtr="0" anchor="t" bIns="34275" lIns="68575" spcFirstLastPara="1" rIns="68575" wrap="square" tIns="34275">
            <a:normAutofit/>
          </a:bodyPr>
          <a:lstStyle>
            <a:lvl1pPr indent="-361950" lvl="0" marL="457200" algn="l">
              <a:spcBef>
                <a:spcPts val="400"/>
              </a:spcBef>
              <a:spcAft>
                <a:spcPts val="0"/>
              </a:spcAft>
              <a:buClr>
                <a:schemeClr val="dk1"/>
              </a:buClr>
              <a:buSzPts val="2100"/>
              <a:buChar char="•"/>
              <a:defRPr sz="2100"/>
            </a:lvl1pPr>
            <a:lvl2pPr indent="-342900" lvl="1" marL="914400" algn="l">
              <a:spcBef>
                <a:spcPts val="400"/>
              </a:spcBef>
              <a:spcAft>
                <a:spcPts val="0"/>
              </a:spcAft>
              <a:buClr>
                <a:schemeClr val="dk1"/>
              </a:buClr>
              <a:buSzPts val="1800"/>
              <a:buChar char="–"/>
              <a:defRPr sz="1800"/>
            </a:lvl2pPr>
            <a:lvl3pPr indent="-323850" lvl="2" marL="1371600" algn="l">
              <a:spcBef>
                <a:spcPts val="300"/>
              </a:spcBef>
              <a:spcAft>
                <a:spcPts val="0"/>
              </a:spcAft>
              <a:buClr>
                <a:schemeClr val="dk1"/>
              </a:buClr>
              <a:buSzPts val="1500"/>
              <a:buChar char="•"/>
              <a:defRPr sz="1500"/>
            </a:lvl3pPr>
            <a:lvl4pPr indent="-317500" lvl="3" marL="1828800" algn="l">
              <a:spcBef>
                <a:spcPts val="300"/>
              </a:spcBef>
              <a:spcAft>
                <a:spcPts val="0"/>
              </a:spcAft>
              <a:buClr>
                <a:schemeClr val="dk1"/>
              </a:buClr>
              <a:buSzPts val="1400"/>
              <a:buChar char="–"/>
              <a:defRPr sz="1400"/>
            </a:lvl4pPr>
            <a:lvl5pPr indent="-317500" lvl="4" marL="2286000" algn="l">
              <a:spcBef>
                <a:spcPts val="300"/>
              </a:spcBef>
              <a:spcAft>
                <a:spcPts val="0"/>
              </a:spcAft>
              <a:buClr>
                <a:schemeClr val="dk1"/>
              </a:buClr>
              <a:buSzPts val="1400"/>
              <a:buChar char="»"/>
              <a:defRPr sz="1400"/>
            </a:lvl5pPr>
            <a:lvl6pPr indent="-317500" lvl="5" marL="2743200" algn="l">
              <a:spcBef>
                <a:spcPts val="300"/>
              </a:spcBef>
              <a:spcAft>
                <a:spcPts val="0"/>
              </a:spcAft>
              <a:buClr>
                <a:schemeClr val="dk1"/>
              </a:buClr>
              <a:buSzPts val="1400"/>
              <a:buChar char="•"/>
              <a:defRPr sz="1400"/>
            </a:lvl6pPr>
            <a:lvl7pPr indent="-317500" lvl="6" marL="3200400" algn="l">
              <a:spcBef>
                <a:spcPts val="300"/>
              </a:spcBef>
              <a:spcAft>
                <a:spcPts val="0"/>
              </a:spcAft>
              <a:buClr>
                <a:schemeClr val="dk1"/>
              </a:buClr>
              <a:buSzPts val="1400"/>
              <a:buChar char="•"/>
              <a:defRPr sz="1400"/>
            </a:lvl7pPr>
            <a:lvl8pPr indent="-317500" lvl="7" marL="3657600" algn="l">
              <a:spcBef>
                <a:spcPts val="300"/>
              </a:spcBef>
              <a:spcAft>
                <a:spcPts val="0"/>
              </a:spcAft>
              <a:buClr>
                <a:schemeClr val="dk1"/>
              </a:buClr>
              <a:buSzPts val="1400"/>
              <a:buChar char="•"/>
              <a:defRPr sz="1400"/>
            </a:lvl8pPr>
            <a:lvl9pPr indent="-317500" lvl="8" marL="4114800" algn="l">
              <a:spcBef>
                <a:spcPts val="300"/>
              </a:spcBef>
              <a:spcAft>
                <a:spcPts val="0"/>
              </a:spcAft>
              <a:buClr>
                <a:schemeClr val="dk1"/>
              </a:buClr>
              <a:buSzPts val="1400"/>
              <a:buChar char="•"/>
              <a:defRPr sz="1400"/>
            </a:lvl9pPr>
          </a:lstStyle>
          <a:p/>
        </p:txBody>
      </p:sp>
      <p:sp>
        <p:nvSpPr>
          <p:cNvPr id="84" name="Google Shape;84;p20"/>
          <p:cNvSpPr txBox="1"/>
          <p:nvPr>
            <p:ph idx="10" type="dt"/>
          </p:nvPr>
        </p:nvSpPr>
        <p:spPr>
          <a:xfrm>
            <a:off x="342900" y="4767263"/>
            <a:ext cx="1600200"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85" name="Google Shape;85;p20"/>
          <p:cNvSpPr txBox="1"/>
          <p:nvPr>
            <p:ph idx="11" type="ftr"/>
          </p:nvPr>
        </p:nvSpPr>
        <p:spPr>
          <a:xfrm>
            <a:off x="2343150" y="4767263"/>
            <a:ext cx="2171700"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86" name="Google Shape;86;p20"/>
          <p:cNvSpPr txBox="1"/>
          <p:nvPr>
            <p:ph idx="12" type="sldNum"/>
          </p:nvPr>
        </p:nvSpPr>
        <p:spPr>
          <a:xfrm>
            <a:off x="4914900" y="4767263"/>
            <a:ext cx="1600200"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87" name="Shape 87"/>
        <p:cNvGrpSpPr/>
        <p:nvPr/>
      </p:nvGrpSpPr>
      <p:grpSpPr>
        <a:xfrm>
          <a:off x="0" y="0"/>
          <a:ext cx="0" cy="0"/>
          <a:chOff x="0" y="0"/>
          <a:chExt cx="0" cy="0"/>
        </a:xfrm>
      </p:grpSpPr>
      <p:sp>
        <p:nvSpPr>
          <p:cNvPr id="88" name="Google Shape;88;p21"/>
          <p:cNvSpPr txBox="1"/>
          <p:nvPr>
            <p:ph type="title"/>
          </p:nvPr>
        </p:nvSpPr>
        <p:spPr>
          <a:xfrm>
            <a:off x="342900" y="205978"/>
            <a:ext cx="6172200" cy="857250"/>
          </a:xfrm>
          <a:prstGeom prst="rect">
            <a:avLst/>
          </a:prstGeom>
          <a:noFill/>
          <a:ln>
            <a:noFill/>
          </a:ln>
        </p:spPr>
        <p:txBody>
          <a:bodyPr anchorCtr="0" anchor="ctr" bIns="34275" lIns="68575" spcFirstLastPara="1" rIns="68575" wrap="square" tIns="34275">
            <a:normAutofit/>
          </a:bodyPr>
          <a:lstStyle>
            <a:lvl1pPr lvl="0" algn="ctr">
              <a:spcBef>
                <a:spcPts val="0"/>
              </a:spcBef>
              <a:spcAft>
                <a:spcPts val="0"/>
              </a:spcAft>
              <a:buClr>
                <a:schemeClr val="dk1"/>
              </a:buClr>
              <a:buSzPts val="3300"/>
              <a:buFont typeface="Calibri"/>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89" name="Google Shape;89;p21"/>
          <p:cNvSpPr txBox="1"/>
          <p:nvPr>
            <p:ph idx="1" type="body"/>
          </p:nvPr>
        </p:nvSpPr>
        <p:spPr>
          <a:xfrm>
            <a:off x="342900" y="1151335"/>
            <a:ext cx="3030141" cy="479822"/>
          </a:xfrm>
          <a:prstGeom prst="rect">
            <a:avLst/>
          </a:prstGeom>
          <a:noFill/>
          <a:ln>
            <a:noFill/>
          </a:ln>
        </p:spPr>
        <p:txBody>
          <a:bodyPr anchorCtr="0" anchor="b" bIns="34275" lIns="68575" spcFirstLastPara="1" rIns="68575" wrap="square" tIns="34275">
            <a:normAutofit/>
          </a:bodyPr>
          <a:lstStyle>
            <a:lvl1pPr indent="-228600" lvl="0" marL="457200" algn="l">
              <a:spcBef>
                <a:spcPts val="400"/>
              </a:spcBef>
              <a:spcAft>
                <a:spcPts val="0"/>
              </a:spcAft>
              <a:buClr>
                <a:schemeClr val="dk1"/>
              </a:buClr>
              <a:buSzPts val="1800"/>
              <a:buNone/>
              <a:defRPr b="1" sz="1800"/>
            </a:lvl1pPr>
            <a:lvl2pPr indent="-228600" lvl="1" marL="914400" algn="l">
              <a:spcBef>
                <a:spcPts val="300"/>
              </a:spcBef>
              <a:spcAft>
                <a:spcPts val="0"/>
              </a:spcAft>
              <a:buClr>
                <a:schemeClr val="dk1"/>
              </a:buClr>
              <a:buSzPts val="1500"/>
              <a:buNone/>
              <a:defRPr b="1" sz="1500"/>
            </a:lvl2pPr>
            <a:lvl3pPr indent="-228600" lvl="2" marL="1371600" algn="l">
              <a:spcBef>
                <a:spcPts val="300"/>
              </a:spcBef>
              <a:spcAft>
                <a:spcPts val="0"/>
              </a:spcAft>
              <a:buClr>
                <a:schemeClr val="dk1"/>
              </a:buClr>
              <a:buSzPts val="1400"/>
              <a:buNone/>
              <a:defRPr b="1" sz="1400"/>
            </a:lvl3pPr>
            <a:lvl4pPr indent="-228600" lvl="3" marL="1828800" algn="l">
              <a:spcBef>
                <a:spcPts val="200"/>
              </a:spcBef>
              <a:spcAft>
                <a:spcPts val="0"/>
              </a:spcAft>
              <a:buClr>
                <a:schemeClr val="dk1"/>
              </a:buClr>
              <a:buSzPts val="1200"/>
              <a:buNone/>
              <a:defRPr b="1" sz="1200"/>
            </a:lvl4pPr>
            <a:lvl5pPr indent="-228600" lvl="4" marL="2286000" algn="l">
              <a:spcBef>
                <a:spcPts val="200"/>
              </a:spcBef>
              <a:spcAft>
                <a:spcPts val="0"/>
              </a:spcAft>
              <a:buClr>
                <a:schemeClr val="dk1"/>
              </a:buClr>
              <a:buSzPts val="1200"/>
              <a:buNone/>
              <a:defRPr b="1" sz="1200"/>
            </a:lvl5pPr>
            <a:lvl6pPr indent="-228600" lvl="5" marL="2743200" algn="l">
              <a:spcBef>
                <a:spcPts val="200"/>
              </a:spcBef>
              <a:spcAft>
                <a:spcPts val="0"/>
              </a:spcAft>
              <a:buClr>
                <a:schemeClr val="dk1"/>
              </a:buClr>
              <a:buSzPts val="1200"/>
              <a:buNone/>
              <a:defRPr b="1" sz="1200"/>
            </a:lvl6pPr>
            <a:lvl7pPr indent="-228600" lvl="6" marL="3200400" algn="l">
              <a:spcBef>
                <a:spcPts val="200"/>
              </a:spcBef>
              <a:spcAft>
                <a:spcPts val="0"/>
              </a:spcAft>
              <a:buClr>
                <a:schemeClr val="dk1"/>
              </a:buClr>
              <a:buSzPts val="1200"/>
              <a:buNone/>
              <a:defRPr b="1" sz="1200"/>
            </a:lvl7pPr>
            <a:lvl8pPr indent="-228600" lvl="7" marL="3657600" algn="l">
              <a:spcBef>
                <a:spcPts val="200"/>
              </a:spcBef>
              <a:spcAft>
                <a:spcPts val="0"/>
              </a:spcAft>
              <a:buClr>
                <a:schemeClr val="dk1"/>
              </a:buClr>
              <a:buSzPts val="1200"/>
              <a:buNone/>
              <a:defRPr b="1" sz="1200"/>
            </a:lvl8pPr>
            <a:lvl9pPr indent="-228600" lvl="8" marL="4114800" algn="l">
              <a:spcBef>
                <a:spcPts val="200"/>
              </a:spcBef>
              <a:spcAft>
                <a:spcPts val="0"/>
              </a:spcAft>
              <a:buClr>
                <a:schemeClr val="dk1"/>
              </a:buClr>
              <a:buSzPts val="1200"/>
              <a:buNone/>
              <a:defRPr b="1" sz="1200"/>
            </a:lvl9pPr>
          </a:lstStyle>
          <a:p/>
        </p:txBody>
      </p:sp>
      <p:sp>
        <p:nvSpPr>
          <p:cNvPr id="90" name="Google Shape;90;p21"/>
          <p:cNvSpPr txBox="1"/>
          <p:nvPr>
            <p:ph idx="2" type="body"/>
          </p:nvPr>
        </p:nvSpPr>
        <p:spPr>
          <a:xfrm>
            <a:off x="342900" y="1631156"/>
            <a:ext cx="3030141" cy="2963466"/>
          </a:xfrm>
          <a:prstGeom prst="rect">
            <a:avLst/>
          </a:prstGeom>
          <a:noFill/>
          <a:ln>
            <a:noFill/>
          </a:ln>
        </p:spPr>
        <p:txBody>
          <a:bodyPr anchorCtr="0" anchor="t" bIns="34275" lIns="68575" spcFirstLastPara="1" rIns="68575" wrap="square" tIns="34275">
            <a:normAutofit/>
          </a:bodyPr>
          <a:lstStyle>
            <a:lvl1pPr indent="-342900" lvl="0" marL="457200" algn="l">
              <a:spcBef>
                <a:spcPts val="400"/>
              </a:spcBef>
              <a:spcAft>
                <a:spcPts val="0"/>
              </a:spcAft>
              <a:buClr>
                <a:schemeClr val="dk1"/>
              </a:buClr>
              <a:buSzPts val="1800"/>
              <a:buChar char="•"/>
              <a:defRPr sz="1800"/>
            </a:lvl1pPr>
            <a:lvl2pPr indent="-323850" lvl="1" marL="914400" algn="l">
              <a:spcBef>
                <a:spcPts val="300"/>
              </a:spcBef>
              <a:spcAft>
                <a:spcPts val="0"/>
              </a:spcAft>
              <a:buClr>
                <a:schemeClr val="dk1"/>
              </a:buClr>
              <a:buSzPts val="1500"/>
              <a:buChar char="–"/>
              <a:defRPr sz="1500"/>
            </a:lvl2pPr>
            <a:lvl3pPr indent="-317500" lvl="2" marL="1371600" algn="l">
              <a:spcBef>
                <a:spcPts val="300"/>
              </a:spcBef>
              <a:spcAft>
                <a:spcPts val="0"/>
              </a:spcAft>
              <a:buClr>
                <a:schemeClr val="dk1"/>
              </a:buClr>
              <a:buSzPts val="1400"/>
              <a:buChar char="•"/>
              <a:defRPr sz="1400"/>
            </a:lvl3pPr>
            <a:lvl4pPr indent="-304800" lvl="3" marL="1828800" algn="l">
              <a:spcBef>
                <a:spcPts val="200"/>
              </a:spcBef>
              <a:spcAft>
                <a:spcPts val="0"/>
              </a:spcAft>
              <a:buClr>
                <a:schemeClr val="dk1"/>
              </a:buClr>
              <a:buSzPts val="1200"/>
              <a:buChar char="–"/>
              <a:defRPr sz="1200"/>
            </a:lvl4pPr>
            <a:lvl5pPr indent="-304800" lvl="4" marL="2286000" algn="l">
              <a:spcBef>
                <a:spcPts val="200"/>
              </a:spcBef>
              <a:spcAft>
                <a:spcPts val="0"/>
              </a:spcAft>
              <a:buClr>
                <a:schemeClr val="dk1"/>
              </a:buClr>
              <a:buSzPts val="1200"/>
              <a:buChar char="»"/>
              <a:defRPr sz="1200"/>
            </a:lvl5pPr>
            <a:lvl6pPr indent="-304800" lvl="5" marL="2743200" algn="l">
              <a:spcBef>
                <a:spcPts val="200"/>
              </a:spcBef>
              <a:spcAft>
                <a:spcPts val="0"/>
              </a:spcAft>
              <a:buClr>
                <a:schemeClr val="dk1"/>
              </a:buClr>
              <a:buSzPts val="1200"/>
              <a:buChar char="•"/>
              <a:defRPr sz="1200"/>
            </a:lvl6pPr>
            <a:lvl7pPr indent="-304800" lvl="6" marL="3200400" algn="l">
              <a:spcBef>
                <a:spcPts val="200"/>
              </a:spcBef>
              <a:spcAft>
                <a:spcPts val="0"/>
              </a:spcAft>
              <a:buClr>
                <a:schemeClr val="dk1"/>
              </a:buClr>
              <a:buSzPts val="1200"/>
              <a:buChar char="•"/>
              <a:defRPr sz="1200"/>
            </a:lvl7pPr>
            <a:lvl8pPr indent="-304800" lvl="7" marL="3657600" algn="l">
              <a:spcBef>
                <a:spcPts val="200"/>
              </a:spcBef>
              <a:spcAft>
                <a:spcPts val="0"/>
              </a:spcAft>
              <a:buClr>
                <a:schemeClr val="dk1"/>
              </a:buClr>
              <a:buSzPts val="1200"/>
              <a:buChar char="•"/>
              <a:defRPr sz="1200"/>
            </a:lvl8pPr>
            <a:lvl9pPr indent="-304800" lvl="8" marL="4114800" algn="l">
              <a:spcBef>
                <a:spcPts val="200"/>
              </a:spcBef>
              <a:spcAft>
                <a:spcPts val="0"/>
              </a:spcAft>
              <a:buClr>
                <a:schemeClr val="dk1"/>
              </a:buClr>
              <a:buSzPts val="1200"/>
              <a:buChar char="•"/>
              <a:defRPr sz="1200"/>
            </a:lvl9pPr>
          </a:lstStyle>
          <a:p/>
        </p:txBody>
      </p:sp>
      <p:sp>
        <p:nvSpPr>
          <p:cNvPr id="91" name="Google Shape;91;p21"/>
          <p:cNvSpPr txBox="1"/>
          <p:nvPr>
            <p:ph idx="3" type="body"/>
          </p:nvPr>
        </p:nvSpPr>
        <p:spPr>
          <a:xfrm>
            <a:off x="3483769" y="1151335"/>
            <a:ext cx="3031331" cy="479822"/>
          </a:xfrm>
          <a:prstGeom prst="rect">
            <a:avLst/>
          </a:prstGeom>
          <a:noFill/>
          <a:ln>
            <a:noFill/>
          </a:ln>
        </p:spPr>
        <p:txBody>
          <a:bodyPr anchorCtr="0" anchor="b" bIns="34275" lIns="68575" spcFirstLastPara="1" rIns="68575" wrap="square" tIns="34275">
            <a:normAutofit/>
          </a:bodyPr>
          <a:lstStyle>
            <a:lvl1pPr indent="-228600" lvl="0" marL="457200" algn="l">
              <a:spcBef>
                <a:spcPts val="400"/>
              </a:spcBef>
              <a:spcAft>
                <a:spcPts val="0"/>
              </a:spcAft>
              <a:buClr>
                <a:schemeClr val="dk1"/>
              </a:buClr>
              <a:buSzPts val="1800"/>
              <a:buNone/>
              <a:defRPr b="1" sz="1800"/>
            </a:lvl1pPr>
            <a:lvl2pPr indent="-228600" lvl="1" marL="914400" algn="l">
              <a:spcBef>
                <a:spcPts val="300"/>
              </a:spcBef>
              <a:spcAft>
                <a:spcPts val="0"/>
              </a:spcAft>
              <a:buClr>
                <a:schemeClr val="dk1"/>
              </a:buClr>
              <a:buSzPts val="1500"/>
              <a:buNone/>
              <a:defRPr b="1" sz="1500"/>
            </a:lvl2pPr>
            <a:lvl3pPr indent="-228600" lvl="2" marL="1371600" algn="l">
              <a:spcBef>
                <a:spcPts val="300"/>
              </a:spcBef>
              <a:spcAft>
                <a:spcPts val="0"/>
              </a:spcAft>
              <a:buClr>
                <a:schemeClr val="dk1"/>
              </a:buClr>
              <a:buSzPts val="1400"/>
              <a:buNone/>
              <a:defRPr b="1" sz="1400"/>
            </a:lvl3pPr>
            <a:lvl4pPr indent="-228600" lvl="3" marL="1828800" algn="l">
              <a:spcBef>
                <a:spcPts val="200"/>
              </a:spcBef>
              <a:spcAft>
                <a:spcPts val="0"/>
              </a:spcAft>
              <a:buClr>
                <a:schemeClr val="dk1"/>
              </a:buClr>
              <a:buSzPts val="1200"/>
              <a:buNone/>
              <a:defRPr b="1" sz="1200"/>
            </a:lvl4pPr>
            <a:lvl5pPr indent="-228600" lvl="4" marL="2286000" algn="l">
              <a:spcBef>
                <a:spcPts val="200"/>
              </a:spcBef>
              <a:spcAft>
                <a:spcPts val="0"/>
              </a:spcAft>
              <a:buClr>
                <a:schemeClr val="dk1"/>
              </a:buClr>
              <a:buSzPts val="1200"/>
              <a:buNone/>
              <a:defRPr b="1" sz="1200"/>
            </a:lvl5pPr>
            <a:lvl6pPr indent="-228600" lvl="5" marL="2743200" algn="l">
              <a:spcBef>
                <a:spcPts val="200"/>
              </a:spcBef>
              <a:spcAft>
                <a:spcPts val="0"/>
              </a:spcAft>
              <a:buClr>
                <a:schemeClr val="dk1"/>
              </a:buClr>
              <a:buSzPts val="1200"/>
              <a:buNone/>
              <a:defRPr b="1" sz="1200"/>
            </a:lvl6pPr>
            <a:lvl7pPr indent="-228600" lvl="6" marL="3200400" algn="l">
              <a:spcBef>
                <a:spcPts val="200"/>
              </a:spcBef>
              <a:spcAft>
                <a:spcPts val="0"/>
              </a:spcAft>
              <a:buClr>
                <a:schemeClr val="dk1"/>
              </a:buClr>
              <a:buSzPts val="1200"/>
              <a:buNone/>
              <a:defRPr b="1" sz="1200"/>
            </a:lvl7pPr>
            <a:lvl8pPr indent="-228600" lvl="7" marL="3657600" algn="l">
              <a:spcBef>
                <a:spcPts val="200"/>
              </a:spcBef>
              <a:spcAft>
                <a:spcPts val="0"/>
              </a:spcAft>
              <a:buClr>
                <a:schemeClr val="dk1"/>
              </a:buClr>
              <a:buSzPts val="1200"/>
              <a:buNone/>
              <a:defRPr b="1" sz="1200"/>
            </a:lvl8pPr>
            <a:lvl9pPr indent="-228600" lvl="8" marL="4114800" algn="l">
              <a:spcBef>
                <a:spcPts val="200"/>
              </a:spcBef>
              <a:spcAft>
                <a:spcPts val="0"/>
              </a:spcAft>
              <a:buClr>
                <a:schemeClr val="dk1"/>
              </a:buClr>
              <a:buSzPts val="1200"/>
              <a:buNone/>
              <a:defRPr b="1" sz="1200"/>
            </a:lvl9pPr>
          </a:lstStyle>
          <a:p/>
        </p:txBody>
      </p:sp>
      <p:sp>
        <p:nvSpPr>
          <p:cNvPr id="92" name="Google Shape;92;p21"/>
          <p:cNvSpPr txBox="1"/>
          <p:nvPr>
            <p:ph idx="4" type="body"/>
          </p:nvPr>
        </p:nvSpPr>
        <p:spPr>
          <a:xfrm>
            <a:off x="3483769" y="1631156"/>
            <a:ext cx="3031331" cy="2963466"/>
          </a:xfrm>
          <a:prstGeom prst="rect">
            <a:avLst/>
          </a:prstGeom>
          <a:noFill/>
          <a:ln>
            <a:noFill/>
          </a:ln>
        </p:spPr>
        <p:txBody>
          <a:bodyPr anchorCtr="0" anchor="t" bIns="34275" lIns="68575" spcFirstLastPara="1" rIns="68575" wrap="square" tIns="34275">
            <a:normAutofit/>
          </a:bodyPr>
          <a:lstStyle>
            <a:lvl1pPr indent="-342900" lvl="0" marL="457200" algn="l">
              <a:spcBef>
                <a:spcPts val="400"/>
              </a:spcBef>
              <a:spcAft>
                <a:spcPts val="0"/>
              </a:spcAft>
              <a:buClr>
                <a:schemeClr val="dk1"/>
              </a:buClr>
              <a:buSzPts val="1800"/>
              <a:buChar char="•"/>
              <a:defRPr sz="1800"/>
            </a:lvl1pPr>
            <a:lvl2pPr indent="-323850" lvl="1" marL="914400" algn="l">
              <a:spcBef>
                <a:spcPts val="300"/>
              </a:spcBef>
              <a:spcAft>
                <a:spcPts val="0"/>
              </a:spcAft>
              <a:buClr>
                <a:schemeClr val="dk1"/>
              </a:buClr>
              <a:buSzPts val="1500"/>
              <a:buChar char="–"/>
              <a:defRPr sz="1500"/>
            </a:lvl2pPr>
            <a:lvl3pPr indent="-317500" lvl="2" marL="1371600" algn="l">
              <a:spcBef>
                <a:spcPts val="300"/>
              </a:spcBef>
              <a:spcAft>
                <a:spcPts val="0"/>
              </a:spcAft>
              <a:buClr>
                <a:schemeClr val="dk1"/>
              </a:buClr>
              <a:buSzPts val="1400"/>
              <a:buChar char="•"/>
              <a:defRPr sz="1400"/>
            </a:lvl3pPr>
            <a:lvl4pPr indent="-304800" lvl="3" marL="1828800" algn="l">
              <a:spcBef>
                <a:spcPts val="200"/>
              </a:spcBef>
              <a:spcAft>
                <a:spcPts val="0"/>
              </a:spcAft>
              <a:buClr>
                <a:schemeClr val="dk1"/>
              </a:buClr>
              <a:buSzPts val="1200"/>
              <a:buChar char="–"/>
              <a:defRPr sz="1200"/>
            </a:lvl4pPr>
            <a:lvl5pPr indent="-304800" lvl="4" marL="2286000" algn="l">
              <a:spcBef>
                <a:spcPts val="200"/>
              </a:spcBef>
              <a:spcAft>
                <a:spcPts val="0"/>
              </a:spcAft>
              <a:buClr>
                <a:schemeClr val="dk1"/>
              </a:buClr>
              <a:buSzPts val="1200"/>
              <a:buChar char="»"/>
              <a:defRPr sz="1200"/>
            </a:lvl5pPr>
            <a:lvl6pPr indent="-304800" lvl="5" marL="2743200" algn="l">
              <a:spcBef>
                <a:spcPts val="200"/>
              </a:spcBef>
              <a:spcAft>
                <a:spcPts val="0"/>
              </a:spcAft>
              <a:buClr>
                <a:schemeClr val="dk1"/>
              </a:buClr>
              <a:buSzPts val="1200"/>
              <a:buChar char="•"/>
              <a:defRPr sz="1200"/>
            </a:lvl6pPr>
            <a:lvl7pPr indent="-304800" lvl="6" marL="3200400" algn="l">
              <a:spcBef>
                <a:spcPts val="200"/>
              </a:spcBef>
              <a:spcAft>
                <a:spcPts val="0"/>
              </a:spcAft>
              <a:buClr>
                <a:schemeClr val="dk1"/>
              </a:buClr>
              <a:buSzPts val="1200"/>
              <a:buChar char="•"/>
              <a:defRPr sz="1200"/>
            </a:lvl7pPr>
            <a:lvl8pPr indent="-304800" lvl="7" marL="3657600" algn="l">
              <a:spcBef>
                <a:spcPts val="200"/>
              </a:spcBef>
              <a:spcAft>
                <a:spcPts val="0"/>
              </a:spcAft>
              <a:buClr>
                <a:schemeClr val="dk1"/>
              </a:buClr>
              <a:buSzPts val="1200"/>
              <a:buChar char="•"/>
              <a:defRPr sz="1200"/>
            </a:lvl8pPr>
            <a:lvl9pPr indent="-304800" lvl="8" marL="4114800" algn="l">
              <a:spcBef>
                <a:spcPts val="200"/>
              </a:spcBef>
              <a:spcAft>
                <a:spcPts val="0"/>
              </a:spcAft>
              <a:buClr>
                <a:schemeClr val="dk1"/>
              </a:buClr>
              <a:buSzPts val="1200"/>
              <a:buChar char="•"/>
              <a:defRPr sz="1200"/>
            </a:lvl9pPr>
          </a:lstStyle>
          <a:p/>
        </p:txBody>
      </p:sp>
      <p:sp>
        <p:nvSpPr>
          <p:cNvPr id="93" name="Google Shape;93;p21"/>
          <p:cNvSpPr txBox="1"/>
          <p:nvPr>
            <p:ph idx="10" type="dt"/>
          </p:nvPr>
        </p:nvSpPr>
        <p:spPr>
          <a:xfrm>
            <a:off x="342900" y="4767263"/>
            <a:ext cx="1600200"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94" name="Google Shape;94;p21"/>
          <p:cNvSpPr txBox="1"/>
          <p:nvPr>
            <p:ph idx="11" type="ftr"/>
          </p:nvPr>
        </p:nvSpPr>
        <p:spPr>
          <a:xfrm>
            <a:off x="2343150" y="4767263"/>
            <a:ext cx="2171700"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95" name="Google Shape;95;p21"/>
          <p:cNvSpPr txBox="1"/>
          <p:nvPr>
            <p:ph idx="12" type="sldNum"/>
          </p:nvPr>
        </p:nvSpPr>
        <p:spPr>
          <a:xfrm>
            <a:off x="4914900" y="4767263"/>
            <a:ext cx="1600200"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96" name="Shape 96"/>
        <p:cNvGrpSpPr/>
        <p:nvPr/>
      </p:nvGrpSpPr>
      <p:grpSpPr>
        <a:xfrm>
          <a:off x="0" y="0"/>
          <a:ext cx="0" cy="0"/>
          <a:chOff x="0" y="0"/>
          <a:chExt cx="0" cy="0"/>
        </a:xfrm>
      </p:grpSpPr>
      <p:sp>
        <p:nvSpPr>
          <p:cNvPr id="97" name="Google Shape;97;p22"/>
          <p:cNvSpPr txBox="1"/>
          <p:nvPr>
            <p:ph type="title"/>
          </p:nvPr>
        </p:nvSpPr>
        <p:spPr>
          <a:xfrm>
            <a:off x="342900" y="205978"/>
            <a:ext cx="6172200" cy="857250"/>
          </a:xfrm>
          <a:prstGeom prst="rect">
            <a:avLst/>
          </a:prstGeom>
          <a:noFill/>
          <a:ln>
            <a:noFill/>
          </a:ln>
        </p:spPr>
        <p:txBody>
          <a:bodyPr anchorCtr="0" anchor="ctr" bIns="34275" lIns="68575" spcFirstLastPara="1" rIns="68575" wrap="square" tIns="34275">
            <a:normAutofit/>
          </a:bodyPr>
          <a:lstStyle>
            <a:lvl1pPr lvl="0" algn="ctr">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98" name="Google Shape;98;p22"/>
          <p:cNvSpPr txBox="1"/>
          <p:nvPr>
            <p:ph idx="10" type="dt"/>
          </p:nvPr>
        </p:nvSpPr>
        <p:spPr>
          <a:xfrm>
            <a:off x="342900" y="4767263"/>
            <a:ext cx="1600200"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99" name="Google Shape;99;p22"/>
          <p:cNvSpPr txBox="1"/>
          <p:nvPr>
            <p:ph idx="11" type="ftr"/>
          </p:nvPr>
        </p:nvSpPr>
        <p:spPr>
          <a:xfrm>
            <a:off x="2343150" y="4767263"/>
            <a:ext cx="2171700"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00" name="Google Shape;100;p22"/>
          <p:cNvSpPr txBox="1"/>
          <p:nvPr>
            <p:ph idx="12" type="sldNum"/>
          </p:nvPr>
        </p:nvSpPr>
        <p:spPr>
          <a:xfrm>
            <a:off x="4914900" y="4767263"/>
            <a:ext cx="1600200"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01" name="Shape 101"/>
        <p:cNvGrpSpPr/>
        <p:nvPr/>
      </p:nvGrpSpPr>
      <p:grpSpPr>
        <a:xfrm>
          <a:off x="0" y="0"/>
          <a:ext cx="0" cy="0"/>
          <a:chOff x="0" y="0"/>
          <a:chExt cx="0" cy="0"/>
        </a:xfrm>
      </p:grpSpPr>
      <p:sp>
        <p:nvSpPr>
          <p:cNvPr id="102" name="Google Shape;102;p23"/>
          <p:cNvSpPr txBox="1"/>
          <p:nvPr>
            <p:ph type="title"/>
          </p:nvPr>
        </p:nvSpPr>
        <p:spPr>
          <a:xfrm>
            <a:off x="342900" y="204788"/>
            <a:ext cx="2256235" cy="871538"/>
          </a:xfrm>
          <a:prstGeom prst="rect">
            <a:avLst/>
          </a:prstGeom>
          <a:noFill/>
          <a:ln>
            <a:noFill/>
          </a:ln>
        </p:spPr>
        <p:txBody>
          <a:bodyPr anchorCtr="0" anchor="b" bIns="34275" lIns="68575" spcFirstLastPara="1" rIns="68575" wrap="square" tIns="34275">
            <a:normAutofit/>
          </a:bodyPr>
          <a:lstStyle>
            <a:lvl1pPr lvl="0" algn="l">
              <a:spcBef>
                <a:spcPts val="0"/>
              </a:spcBef>
              <a:spcAft>
                <a:spcPts val="0"/>
              </a:spcAft>
              <a:buClr>
                <a:schemeClr val="dk1"/>
              </a:buClr>
              <a:buSzPts val="1500"/>
              <a:buFont typeface="Calibri"/>
              <a:buNone/>
              <a:defRPr b="1" sz="1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03" name="Google Shape;103;p23"/>
          <p:cNvSpPr txBox="1"/>
          <p:nvPr>
            <p:ph idx="1" type="body"/>
          </p:nvPr>
        </p:nvSpPr>
        <p:spPr>
          <a:xfrm>
            <a:off x="2681287" y="204788"/>
            <a:ext cx="3833813" cy="4389835"/>
          </a:xfrm>
          <a:prstGeom prst="rect">
            <a:avLst/>
          </a:prstGeom>
          <a:noFill/>
          <a:ln>
            <a:noFill/>
          </a:ln>
        </p:spPr>
        <p:txBody>
          <a:bodyPr anchorCtr="0" anchor="t" bIns="34275" lIns="68575" spcFirstLastPara="1" rIns="68575" wrap="square" tIns="34275">
            <a:normAutofit/>
          </a:bodyPr>
          <a:lstStyle>
            <a:lvl1pPr indent="-381000" lvl="0" marL="457200" algn="l">
              <a:spcBef>
                <a:spcPts val="500"/>
              </a:spcBef>
              <a:spcAft>
                <a:spcPts val="0"/>
              </a:spcAft>
              <a:buClr>
                <a:schemeClr val="dk1"/>
              </a:buClr>
              <a:buSzPts val="2400"/>
              <a:buChar char="•"/>
              <a:defRPr sz="2400"/>
            </a:lvl1pPr>
            <a:lvl2pPr indent="-361950" lvl="1" marL="914400" algn="l">
              <a:spcBef>
                <a:spcPts val="400"/>
              </a:spcBef>
              <a:spcAft>
                <a:spcPts val="0"/>
              </a:spcAft>
              <a:buClr>
                <a:schemeClr val="dk1"/>
              </a:buClr>
              <a:buSzPts val="2100"/>
              <a:buChar char="–"/>
              <a:defRPr sz="2100"/>
            </a:lvl2pPr>
            <a:lvl3pPr indent="-342900" lvl="2" marL="1371600" algn="l">
              <a:spcBef>
                <a:spcPts val="400"/>
              </a:spcBef>
              <a:spcAft>
                <a:spcPts val="0"/>
              </a:spcAft>
              <a:buClr>
                <a:schemeClr val="dk1"/>
              </a:buClr>
              <a:buSzPts val="1800"/>
              <a:buChar char="•"/>
              <a:defRPr sz="1800"/>
            </a:lvl3pPr>
            <a:lvl4pPr indent="-323850" lvl="3" marL="1828800" algn="l">
              <a:spcBef>
                <a:spcPts val="300"/>
              </a:spcBef>
              <a:spcAft>
                <a:spcPts val="0"/>
              </a:spcAft>
              <a:buClr>
                <a:schemeClr val="dk1"/>
              </a:buClr>
              <a:buSzPts val="1500"/>
              <a:buChar char="–"/>
              <a:defRPr sz="1500"/>
            </a:lvl4pPr>
            <a:lvl5pPr indent="-323850" lvl="4" marL="2286000" algn="l">
              <a:spcBef>
                <a:spcPts val="300"/>
              </a:spcBef>
              <a:spcAft>
                <a:spcPts val="0"/>
              </a:spcAft>
              <a:buClr>
                <a:schemeClr val="dk1"/>
              </a:buClr>
              <a:buSzPts val="1500"/>
              <a:buChar char="»"/>
              <a:defRPr sz="1500"/>
            </a:lvl5pPr>
            <a:lvl6pPr indent="-323850" lvl="5" marL="2743200" algn="l">
              <a:spcBef>
                <a:spcPts val="300"/>
              </a:spcBef>
              <a:spcAft>
                <a:spcPts val="0"/>
              </a:spcAft>
              <a:buClr>
                <a:schemeClr val="dk1"/>
              </a:buClr>
              <a:buSzPts val="1500"/>
              <a:buChar char="•"/>
              <a:defRPr sz="1500"/>
            </a:lvl6pPr>
            <a:lvl7pPr indent="-323850" lvl="6" marL="3200400" algn="l">
              <a:spcBef>
                <a:spcPts val="300"/>
              </a:spcBef>
              <a:spcAft>
                <a:spcPts val="0"/>
              </a:spcAft>
              <a:buClr>
                <a:schemeClr val="dk1"/>
              </a:buClr>
              <a:buSzPts val="1500"/>
              <a:buChar char="•"/>
              <a:defRPr sz="1500"/>
            </a:lvl7pPr>
            <a:lvl8pPr indent="-323850" lvl="7" marL="3657600" algn="l">
              <a:spcBef>
                <a:spcPts val="300"/>
              </a:spcBef>
              <a:spcAft>
                <a:spcPts val="0"/>
              </a:spcAft>
              <a:buClr>
                <a:schemeClr val="dk1"/>
              </a:buClr>
              <a:buSzPts val="1500"/>
              <a:buChar char="•"/>
              <a:defRPr sz="1500"/>
            </a:lvl8pPr>
            <a:lvl9pPr indent="-323850" lvl="8" marL="4114800" algn="l">
              <a:spcBef>
                <a:spcPts val="300"/>
              </a:spcBef>
              <a:spcAft>
                <a:spcPts val="0"/>
              </a:spcAft>
              <a:buClr>
                <a:schemeClr val="dk1"/>
              </a:buClr>
              <a:buSzPts val="1500"/>
              <a:buChar char="•"/>
              <a:defRPr sz="1500"/>
            </a:lvl9pPr>
          </a:lstStyle>
          <a:p/>
        </p:txBody>
      </p:sp>
      <p:sp>
        <p:nvSpPr>
          <p:cNvPr id="104" name="Google Shape;104;p23"/>
          <p:cNvSpPr txBox="1"/>
          <p:nvPr>
            <p:ph idx="2" type="body"/>
          </p:nvPr>
        </p:nvSpPr>
        <p:spPr>
          <a:xfrm>
            <a:off x="342900" y="1076325"/>
            <a:ext cx="2256235" cy="3518297"/>
          </a:xfrm>
          <a:prstGeom prst="rect">
            <a:avLst/>
          </a:prstGeom>
          <a:noFill/>
          <a:ln>
            <a:noFill/>
          </a:ln>
        </p:spPr>
        <p:txBody>
          <a:bodyPr anchorCtr="0" anchor="t" bIns="34275" lIns="68575" spcFirstLastPara="1" rIns="68575" wrap="square" tIns="34275">
            <a:normAutofit/>
          </a:bodyPr>
          <a:lstStyle>
            <a:lvl1pPr indent="-228600" lvl="0" marL="457200" algn="l">
              <a:spcBef>
                <a:spcPts val="200"/>
              </a:spcBef>
              <a:spcAft>
                <a:spcPts val="0"/>
              </a:spcAft>
              <a:buClr>
                <a:schemeClr val="dk1"/>
              </a:buClr>
              <a:buSzPts val="1100"/>
              <a:buNone/>
              <a:defRPr sz="1100"/>
            </a:lvl1pPr>
            <a:lvl2pPr indent="-228600" lvl="1" marL="914400" algn="l">
              <a:spcBef>
                <a:spcPts val="200"/>
              </a:spcBef>
              <a:spcAft>
                <a:spcPts val="0"/>
              </a:spcAft>
              <a:buClr>
                <a:schemeClr val="dk1"/>
              </a:buClr>
              <a:buSzPts val="900"/>
              <a:buNone/>
              <a:defRPr sz="900"/>
            </a:lvl2pPr>
            <a:lvl3pPr indent="-228600" lvl="2" marL="1371600" algn="l">
              <a:spcBef>
                <a:spcPts val="200"/>
              </a:spcBef>
              <a:spcAft>
                <a:spcPts val="0"/>
              </a:spcAft>
              <a:buClr>
                <a:schemeClr val="dk1"/>
              </a:buClr>
              <a:buSzPts val="800"/>
              <a:buNone/>
              <a:defRPr sz="800"/>
            </a:lvl3pPr>
            <a:lvl4pPr indent="-228600" lvl="3" marL="1828800" algn="l">
              <a:spcBef>
                <a:spcPts val="100"/>
              </a:spcBef>
              <a:spcAft>
                <a:spcPts val="0"/>
              </a:spcAft>
              <a:buClr>
                <a:schemeClr val="dk1"/>
              </a:buClr>
              <a:buSzPts val="700"/>
              <a:buNone/>
              <a:defRPr sz="700"/>
            </a:lvl4pPr>
            <a:lvl5pPr indent="-228600" lvl="4" marL="2286000" algn="l">
              <a:spcBef>
                <a:spcPts val="100"/>
              </a:spcBef>
              <a:spcAft>
                <a:spcPts val="0"/>
              </a:spcAft>
              <a:buClr>
                <a:schemeClr val="dk1"/>
              </a:buClr>
              <a:buSzPts val="700"/>
              <a:buNone/>
              <a:defRPr sz="700"/>
            </a:lvl5pPr>
            <a:lvl6pPr indent="-228600" lvl="5" marL="2743200" algn="l">
              <a:spcBef>
                <a:spcPts val="100"/>
              </a:spcBef>
              <a:spcAft>
                <a:spcPts val="0"/>
              </a:spcAft>
              <a:buClr>
                <a:schemeClr val="dk1"/>
              </a:buClr>
              <a:buSzPts val="700"/>
              <a:buNone/>
              <a:defRPr sz="700"/>
            </a:lvl6pPr>
            <a:lvl7pPr indent="-228600" lvl="6" marL="3200400" algn="l">
              <a:spcBef>
                <a:spcPts val="100"/>
              </a:spcBef>
              <a:spcAft>
                <a:spcPts val="0"/>
              </a:spcAft>
              <a:buClr>
                <a:schemeClr val="dk1"/>
              </a:buClr>
              <a:buSzPts val="700"/>
              <a:buNone/>
              <a:defRPr sz="700"/>
            </a:lvl7pPr>
            <a:lvl8pPr indent="-228600" lvl="7" marL="3657600" algn="l">
              <a:spcBef>
                <a:spcPts val="100"/>
              </a:spcBef>
              <a:spcAft>
                <a:spcPts val="0"/>
              </a:spcAft>
              <a:buClr>
                <a:schemeClr val="dk1"/>
              </a:buClr>
              <a:buSzPts val="700"/>
              <a:buNone/>
              <a:defRPr sz="700"/>
            </a:lvl8pPr>
            <a:lvl9pPr indent="-228600" lvl="8" marL="4114800" algn="l">
              <a:spcBef>
                <a:spcPts val="100"/>
              </a:spcBef>
              <a:spcAft>
                <a:spcPts val="0"/>
              </a:spcAft>
              <a:buClr>
                <a:schemeClr val="dk1"/>
              </a:buClr>
              <a:buSzPts val="700"/>
              <a:buNone/>
              <a:defRPr sz="700"/>
            </a:lvl9pPr>
          </a:lstStyle>
          <a:p/>
        </p:txBody>
      </p:sp>
      <p:sp>
        <p:nvSpPr>
          <p:cNvPr id="105" name="Google Shape;105;p23"/>
          <p:cNvSpPr txBox="1"/>
          <p:nvPr>
            <p:ph idx="10" type="dt"/>
          </p:nvPr>
        </p:nvSpPr>
        <p:spPr>
          <a:xfrm>
            <a:off x="342900" y="4767263"/>
            <a:ext cx="1600200"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06" name="Google Shape;106;p23"/>
          <p:cNvSpPr txBox="1"/>
          <p:nvPr>
            <p:ph idx="11" type="ftr"/>
          </p:nvPr>
        </p:nvSpPr>
        <p:spPr>
          <a:xfrm>
            <a:off x="2343150" y="4767263"/>
            <a:ext cx="2171700"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07" name="Google Shape;107;p23"/>
          <p:cNvSpPr txBox="1"/>
          <p:nvPr>
            <p:ph idx="12" type="sldNum"/>
          </p:nvPr>
        </p:nvSpPr>
        <p:spPr>
          <a:xfrm>
            <a:off x="4914900" y="4767263"/>
            <a:ext cx="1600200"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08" name="Shape 108"/>
        <p:cNvGrpSpPr/>
        <p:nvPr/>
      </p:nvGrpSpPr>
      <p:grpSpPr>
        <a:xfrm>
          <a:off x="0" y="0"/>
          <a:ext cx="0" cy="0"/>
          <a:chOff x="0" y="0"/>
          <a:chExt cx="0" cy="0"/>
        </a:xfrm>
      </p:grpSpPr>
      <p:sp>
        <p:nvSpPr>
          <p:cNvPr id="109" name="Google Shape;109;p24"/>
          <p:cNvSpPr txBox="1"/>
          <p:nvPr>
            <p:ph type="title"/>
          </p:nvPr>
        </p:nvSpPr>
        <p:spPr>
          <a:xfrm>
            <a:off x="1344216" y="3600450"/>
            <a:ext cx="4114800" cy="425054"/>
          </a:xfrm>
          <a:prstGeom prst="rect">
            <a:avLst/>
          </a:prstGeom>
          <a:noFill/>
          <a:ln>
            <a:noFill/>
          </a:ln>
        </p:spPr>
        <p:txBody>
          <a:bodyPr anchorCtr="0" anchor="b" bIns="34275" lIns="68575" spcFirstLastPara="1" rIns="68575" wrap="square" tIns="34275">
            <a:normAutofit/>
          </a:bodyPr>
          <a:lstStyle>
            <a:lvl1pPr lvl="0" algn="l">
              <a:spcBef>
                <a:spcPts val="0"/>
              </a:spcBef>
              <a:spcAft>
                <a:spcPts val="0"/>
              </a:spcAft>
              <a:buClr>
                <a:schemeClr val="dk1"/>
              </a:buClr>
              <a:buSzPts val="1500"/>
              <a:buFont typeface="Calibri"/>
              <a:buNone/>
              <a:defRPr b="1" sz="1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10" name="Google Shape;110;p24"/>
          <p:cNvSpPr/>
          <p:nvPr>
            <p:ph idx="2" type="pic"/>
          </p:nvPr>
        </p:nvSpPr>
        <p:spPr>
          <a:xfrm>
            <a:off x="1344216" y="459581"/>
            <a:ext cx="4114800" cy="3086100"/>
          </a:xfrm>
          <a:prstGeom prst="rect">
            <a:avLst/>
          </a:prstGeom>
          <a:noFill/>
          <a:ln>
            <a:noFill/>
          </a:ln>
        </p:spPr>
      </p:sp>
      <p:sp>
        <p:nvSpPr>
          <p:cNvPr id="111" name="Google Shape;111;p24"/>
          <p:cNvSpPr txBox="1"/>
          <p:nvPr>
            <p:ph idx="1" type="body"/>
          </p:nvPr>
        </p:nvSpPr>
        <p:spPr>
          <a:xfrm>
            <a:off x="1344216" y="4025503"/>
            <a:ext cx="4114800" cy="603647"/>
          </a:xfrm>
          <a:prstGeom prst="rect">
            <a:avLst/>
          </a:prstGeom>
          <a:noFill/>
          <a:ln>
            <a:noFill/>
          </a:ln>
        </p:spPr>
        <p:txBody>
          <a:bodyPr anchorCtr="0" anchor="t" bIns="34275" lIns="68575" spcFirstLastPara="1" rIns="68575" wrap="square" tIns="34275">
            <a:normAutofit/>
          </a:bodyPr>
          <a:lstStyle>
            <a:lvl1pPr indent="-228600" lvl="0" marL="457200" algn="l">
              <a:spcBef>
                <a:spcPts val="200"/>
              </a:spcBef>
              <a:spcAft>
                <a:spcPts val="0"/>
              </a:spcAft>
              <a:buClr>
                <a:schemeClr val="dk1"/>
              </a:buClr>
              <a:buSzPts val="1100"/>
              <a:buNone/>
              <a:defRPr sz="1100"/>
            </a:lvl1pPr>
            <a:lvl2pPr indent="-228600" lvl="1" marL="914400" algn="l">
              <a:spcBef>
                <a:spcPts val="200"/>
              </a:spcBef>
              <a:spcAft>
                <a:spcPts val="0"/>
              </a:spcAft>
              <a:buClr>
                <a:schemeClr val="dk1"/>
              </a:buClr>
              <a:buSzPts val="900"/>
              <a:buNone/>
              <a:defRPr sz="900"/>
            </a:lvl2pPr>
            <a:lvl3pPr indent="-228600" lvl="2" marL="1371600" algn="l">
              <a:spcBef>
                <a:spcPts val="200"/>
              </a:spcBef>
              <a:spcAft>
                <a:spcPts val="0"/>
              </a:spcAft>
              <a:buClr>
                <a:schemeClr val="dk1"/>
              </a:buClr>
              <a:buSzPts val="800"/>
              <a:buNone/>
              <a:defRPr sz="800"/>
            </a:lvl3pPr>
            <a:lvl4pPr indent="-228600" lvl="3" marL="1828800" algn="l">
              <a:spcBef>
                <a:spcPts val="100"/>
              </a:spcBef>
              <a:spcAft>
                <a:spcPts val="0"/>
              </a:spcAft>
              <a:buClr>
                <a:schemeClr val="dk1"/>
              </a:buClr>
              <a:buSzPts val="700"/>
              <a:buNone/>
              <a:defRPr sz="700"/>
            </a:lvl4pPr>
            <a:lvl5pPr indent="-228600" lvl="4" marL="2286000" algn="l">
              <a:spcBef>
                <a:spcPts val="100"/>
              </a:spcBef>
              <a:spcAft>
                <a:spcPts val="0"/>
              </a:spcAft>
              <a:buClr>
                <a:schemeClr val="dk1"/>
              </a:buClr>
              <a:buSzPts val="700"/>
              <a:buNone/>
              <a:defRPr sz="700"/>
            </a:lvl5pPr>
            <a:lvl6pPr indent="-228600" lvl="5" marL="2743200" algn="l">
              <a:spcBef>
                <a:spcPts val="100"/>
              </a:spcBef>
              <a:spcAft>
                <a:spcPts val="0"/>
              </a:spcAft>
              <a:buClr>
                <a:schemeClr val="dk1"/>
              </a:buClr>
              <a:buSzPts val="700"/>
              <a:buNone/>
              <a:defRPr sz="700"/>
            </a:lvl6pPr>
            <a:lvl7pPr indent="-228600" lvl="6" marL="3200400" algn="l">
              <a:spcBef>
                <a:spcPts val="100"/>
              </a:spcBef>
              <a:spcAft>
                <a:spcPts val="0"/>
              </a:spcAft>
              <a:buClr>
                <a:schemeClr val="dk1"/>
              </a:buClr>
              <a:buSzPts val="700"/>
              <a:buNone/>
              <a:defRPr sz="700"/>
            </a:lvl7pPr>
            <a:lvl8pPr indent="-228600" lvl="7" marL="3657600" algn="l">
              <a:spcBef>
                <a:spcPts val="100"/>
              </a:spcBef>
              <a:spcAft>
                <a:spcPts val="0"/>
              </a:spcAft>
              <a:buClr>
                <a:schemeClr val="dk1"/>
              </a:buClr>
              <a:buSzPts val="700"/>
              <a:buNone/>
              <a:defRPr sz="700"/>
            </a:lvl8pPr>
            <a:lvl9pPr indent="-228600" lvl="8" marL="4114800" algn="l">
              <a:spcBef>
                <a:spcPts val="100"/>
              </a:spcBef>
              <a:spcAft>
                <a:spcPts val="0"/>
              </a:spcAft>
              <a:buClr>
                <a:schemeClr val="dk1"/>
              </a:buClr>
              <a:buSzPts val="700"/>
              <a:buNone/>
              <a:defRPr sz="700"/>
            </a:lvl9pPr>
          </a:lstStyle>
          <a:p/>
        </p:txBody>
      </p:sp>
      <p:sp>
        <p:nvSpPr>
          <p:cNvPr id="112" name="Google Shape;112;p24"/>
          <p:cNvSpPr txBox="1"/>
          <p:nvPr>
            <p:ph idx="10" type="dt"/>
          </p:nvPr>
        </p:nvSpPr>
        <p:spPr>
          <a:xfrm>
            <a:off x="342900" y="4767263"/>
            <a:ext cx="1600200"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13" name="Google Shape;113;p24"/>
          <p:cNvSpPr txBox="1"/>
          <p:nvPr>
            <p:ph idx="11" type="ftr"/>
          </p:nvPr>
        </p:nvSpPr>
        <p:spPr>
          <a:xfrm>
            <a:off x="2343150" y="4767263"/>
            <a:ext cx="2171700"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14" name="Google Shape;114;p24"/>
          <p:cNvSpPr txBox="1"/>
          <p:nvPr>
            <p:ph idx="12" type="sldNum"/>
          </p:nvPr>
        </p:nvSpPr>
        <p:spPr>
          <a:xfrm>
            <a:off x="4914900" y="4767263"/>
            <a:ext cx="1600200"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15" name="Shape 115"/>
        <p:cNvGrpSpPr/>
        <p:nvPr/>
      </p:nvGrpSpPr>
      <p:grpSpPr>
        <a:xfrm>
          <a:off x="0" y="0"/>
          <a:ext cx="0" cy="0"/>
          <a:chOff x="0" y="0"/>
          <a:chExt cx="0" cy="0"/>
        </a:xfrm>
      </p:grpSpPr>
      <p:sp>
        <p:nvSpPr>
          <p:cNvPr id="116" name="Google Shape;116;p25"/>
          <p:cNvSpPr txBox="1"/>
          <p:nvPr>
            <p:ph type="title"/>
          </p:nvPr>
        </p:nvSpPr>
        <p:spPr>
          <a:xfrm>
            <a:off x="342900" y="205978"/>
            <a:ext cx="6172200" cy="857250"/>
          </a:xfrm>
          <a:prstGeom prst="rect">
            <a:avLst/>
          </a:prstGeom>
          <a:noFill/>
          <a:ln>
            <a:noFill/>
          </a:ln>
        </p:spPr>
        <p:txBody>
          <a:bodyPr anchorCtr="0" anchor="ctr" bIns="34275" lIns="68575" spcFirstLastPara="1" rIns="68575" wrap="square" tIns="34275">
            <a:normAutofit/>
          </a:bodyPr>
          <a:lstStyle>
            <a:lvl1pPr lvl="0" algn="ctr">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17" name="Google Shape;117;p25"/>
          <p:cNvSpPr txBox="1"/>
          <p:nvPr>
            <p:ph idx="1" type="body"/>
          </p:nvPr>
        </p:nvSpPr>
        <p:spPr>
          <a:xfrm rot="5400000">
            <a:off x="1731764" y="-188714"/>
            <a:ext cx="3394472" cy="6172200"/>
          </a:xfrm>
          <a:prstGeom prst="rect">
            <a:avLst/>
          </a:prstGeom>
          <a:noFill/>
          <a:ln>
            <a:noFill/>
          </a:ln>
        </p:spPr>
        <p:txBody>
          <a:bodyPr anchorCtr="0" anchor="t" bIns="34275" lIns="68575" spcFirstLastPara="1" rIns="68575" wrap="square" tIns="34275">
            <a:normAutofit/>
          </a:bodyPr>
          <a:lstStyle>
            <a:lvl1pPr indent="-317500" lvl="0" marL="457200" algn="l">
              <a:spcBef>
                <a:spcPts val="300"/>
              </a:spcBef>
              <a:spcAft>
                <a:spcPts val="0"/>
              </a:spcAft>
              <a:buClr>
                <a:schemeClr val="dk1"/>
              </a:buClr>
              <a:buSzPts val="1400"/>
              <a:buChar char="•"/>
              <a:defRPr/>
            </a:lvl1pPr>
            <a:lvl2pPr indent="-317500" lvl="1" marL="914400" algn="l">
              <a:spcBef>
                <a:spcPts val="300"/>
              </a:spcBef>
              <a:spcAft>
                <a:spcPts val="0"/>
              </a:spcAft>
              <a:buClr>
                <a:schemeClr val="dk1"/>
              </a:buClr>
              <a:buSzPts val="1400"/>
              <a:buChar char="–"/>
              <a:defRPr/>
            </a:lvl2pPr>
            <a:lvl3pPr indent="-317500" lvl="2" marL="1371600" algn="l">
              <a:spcBef>
                <a:spcPts val="300"/>
              </a:spcBef>
              <a:spcAft>
                <a:spcPts val="0"/>
              </a:spcAft>
              <a:buClr>
                <a:schemeClr val="dk1"/>
              </a:buClr>
              <a:buSzPts val="1400"/>
              <a:buChar char="•"/>
              <a:defRPr/>
            </a:lvl3pPr>
            <a:lvl4pPr indent="-317500" lvl="3" marL="1828800" algn="l">
              <a:spcBef>
                <a:spcPts val="300"/>
              </a:spcBef>
              <a:spcAft>
                <a:spcPts val="0"/>
              </a:spcAft>
              <a:buClr>
                <a:schemeClr val="dk1"/>
              </a:buClr>
              <a:buSzPts val="1400"/>
              <a:buChar char="–"/>
              <a:defRPr/>
            </a:lvl4pPr>
            <a:lvl5pPr indent="-317500" lvl="4" marL="2286000" algn="l">
              <a:spcBef>
                <a:spcPts val="300"/>
              </a:spcBef>
              <a:spcAft>
                <a:spcPts val="0"/>
              </a:spcAft>
              <a:buClr>
                <a:schemeClr val="dk1"/>
              </a:buClr>
              <a:buSzPts val="1400"/>
              <a:buChar char="»"/>
              <a:defRPr/>
            </a:lvl5pPr>
            <a:lvl6pPr indent="-317500" lvl="5" marL="2743200" algn="l">
              <a:spcBef>
                <a:spcPts val="300"/>
              </a:spcBef>
              <a:spcAft>
                <a:spcPts val="0"/>
              </a:spcAft>
              <a:buClr>
                <a:schemeClr val="dk1"/>
              </a:buClr>
              <a:buSzPts val="1400"/>
              <a:buChar char="•"/>
              <a:defRPr/>
            </a:lvl6pPr>
            <a:lvl7pPr indent="-317500" lvl="6" marL="3200400" algn="l">
              <a:spcBef>
                <a:spcPts val="300"/>
              </a:spcBef>
              <a:spcAft>
                <a:spcPts val="0"/>
              </a:spcAft>
              <a:buClr>
                <a:schemeClr val="dk1"/>
              </a:buClr>
              <a:buSzPts val="1400"/>
              <a:buChar char="•"/>
              <a:defRPr/>
            </a:lvl7pPr>
            <a:lvl8pPr indent="-317500" lvl="7" marL="3657600" algn="l">
              <a:spcBef>
                <a:spcPts val="300"/>
              </a:spcBef>
              <a:spcAft>
                <a:spcPts val="0"/>
              </a:spcAft>
              <a:buClr>
                <a:schemeClr val="dk1"/>
              </a:buClr>
              <a:buSzPts val="1400"/>
              <a:buChar char="•"/>
              <a:defRPr/>
            </a:lvl8pPr>
            <a:lvl9pPr indent="-317500" lvl="8" marL="4114800" algn="l">
              <a:spcBef>
                <a:spcPts val="300"/>
              </a:spcBef>
              <a:spcAft>
                <a:spcPts val="0"/>
              </a:spcAft>
              <a:buClr>
                <a:schemeClr val="dk1"/>
              </a:buClr>
              <a:buSzPts val="1400"/>
              <a:buChar char="•"/>
              <a:defRPr/>
            </a:lvl9pPr>
          </a:lstStyle>
          <a:p/>
        </p:txBody>
      </p:sp>
      <p:sp>
        <p:nvSpPr>
          <p:cNvPr id="118" name="Google Shape;118;p25"/>
          <p:cNvSpPr txBox="1"/>
          <p:nvPr>
            <p:ph idx="10" type="dt"/>
          </p:nvPr>
        </p:nvSpPr>
        <p:spPr>
          <a:xfrm>
            <a:off x="342900" y="4767263"/>
            <a:ext cx="1600200"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19" name="Google Shape;119;p25"/>
          <p:cNvSpPr txBox="1"/>
          <p:nvPr>
            <p:ph idx="11" type="ftr"/>
          </p:nvPr>
        </p:nvSpPr>
        <p:spPr>
          <a:xfrm>
            <a:off x="2343150" y="4767263"/>
            <a:ext cx="2171700"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20" name="Google Shape;120;p25"/>
          <p:cNvSpPr txBox="1"/>
          <p:nvPr>
            <p:ph idx="12" type="sldNum"/>
          </p:nvPr>
        </p:nvSpPr>
        <p:spPr>
          <a:xfrm>
            <a:off x="4914900" y="4767263"/>
            <a:ext cx="1600200"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21" name="Shape 121"/>
        <p:cNvGrpSpPr/>
        <p:nvPr/>
      </p:nvGrpSpPr>
      <p:grpSpPr>
        <a:xfrm>
          <a:off x="0" y="0"/>
          <a:ext cx="0" cy="0"/>
          <a:chOff x="0" y="0"/>
          <a:chExt cx="0" cy="0"/>
        </a:xfrm>
      </p:grpSpPr>
      <p:sp>
        <p:nvSpPr>
          <p:cNvPr id="122" name="Google Shape;122;p26"/>
          <p:cNvSpPr txBox="1"/>
          <p:nvPr>
            <p:ph type="title"/>
          </p:nvPr>
        </p:nvSpPr>
        <p:spPr>
          <a:xfrm rot="5400000">
            <a:off x="3549253" y="1628775"/>
            <a:ext cx="4388644" cy="1543050"/>
          </a:xfrm>
          <a:prstGeom prst="rect">
            <a:avLst/>
          </a:prstGeom>
          <a:noFill/>
          <a:ln>
            <a:noFill/>
          </a:ln>
        </p:spPr>
        <p:txBody>
          <a:bodyPr anchorCtr="0" anchor="ctr" bIns="34275" lIns="68575" spcFirstLastPara="1" rIns="68575" wrap="square" tIns="34275">
            <a:normAutofit/>
          </a:bodyPr>
          <a:lstStyle>
            <a:lvl1pPr lvl="0" algn="ctr">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23" name="Google Shape;123;p26"/>
          <p:cNvSpPr txBox="1"/>
          <p:nvPr>
            <p:ph idx="1" type="body"/>
          </p:nvPr>
        </p:nvSpPr>
        <p:spPr>
          <a:xfrm rot="5400000">
            <a:off x="406003" y="142875"/>
            <a:ext cx="4388644" cy="4514850"/>
          </a:xfrm>
          <a:prstGeom prst="rect">
            <a:avLst/>
          </a:prstGeom>
          <a:noFill/>
          <a:ln>
            <a:noFill/>
          </a:ln>
        </p:spPr>
        <p:txBody>
          <a:bodyPr anchorCtr="0" anchor="t" bIns="34275" lIns="68575" spcFirstLastPara="1" rIns="68575" wrap="square" tIns="34275">
            <a:normAutofit/>
          </a:bodyPr>
          <a:lstStyle>
            <a:lvl1pPr indent="-317500" lvl="0" marL="457200" algn="l">
              <a:spcBef>
                <a:spcPts val="300"/>
              </a:spcBef>
              <a:spcAft>
                <a:spcPts val="0"/>
              </a:spcAft>
              <a:buClr>
                <a:schemeClr val="dk1"/>
              </a:buClr>
              <a:buSzPts val="1400"/>
              <a:buChar char="•"/>
              <a:defRPr/>
            </a:lvl1pPr>
            <a:lvl2pPr indent="-317500" lvl="1" marL="914400" algn="l">
              <a:spcBef>
                <a:spcPts val="300"/>
              </a:spcBef>
              <a:spcAft>
                <a:spcPts val="0"/>
              </a:spcAft>
              <a:buClr>
                <a:schemeClr val="dk1"/>
              </a:buClr>
              <a:buSzPts val="1400"/>
              <a:buChar char="–"/>
              <a:defRPr/>
            </a:lvl2pPr>
            <a:lvl3pPr indent="-317500" lvl="2" marL="1371600" algn="l">
              <a:spcBef>
                <a:spcPts val="300"/>
              </a:spcBef>
              <a:spcAft>
                <a:spcPts val="0"/>
              </a:spcAft>
              <a:buClr>
                <a:schemeClr val="dk1"/>
              </a:buClr>
              <a:buSzPts val="1400"/>
              <a:buChar char="•"/>
              <a:defRPr/>
            </a:lvl3pPr>
            <a:lvl4pPr indent="-317500" lvl="3" marL="1828800" algn="l">
              <a:spcBef>
                <a:spcPts val="300"/>
              </a:spcBef>
              <a:spcAft>
                <a:spcPts val="0"/>
              </a:spcAft>
              <a:buClr>
                <a:schemeClr val="dk1"/>
              </a:buClr>
              <a:buSzPts val="1400"/>
              <a:buChar char="–"/>
              <a:defRPr/>
            </a:lvl4pPr>
            <a:lvl5pPr indent="-317500" lvl="4" marL="2286000" algn="l">
              <a:spcBef>
                <a:spcPts val="300"/>
              </a:spcBef>
              <a:spcAft>
                <a:spcPts val="0"/>
              </a:spcAft>
              <a:buClr>
                <a:schemeClr val="dk1"/>
              </a:buClr>
              <a:buSzPts val="1400"/>
              <a:buChar char="»"/>
              <a:defRPr/>
            </a:lvl5pPr>
            <a:lvl6pPr indent="-317500" lvl="5" marL="2743200" algn="l">
              <a:spcBef>
                <a:spcPts val="300"/>
              </a:spcBef>
              <a:spcAft>
                <a:spcPts val="0"/>
              </a:spcAft>
              <a:buClr>
                <a:schemeClr val="dk1"/>
              </a:buClr>
              <a:buSzPts val="1400"/>
              <a:buChar char="•"/>
              <a:defRPr/>
            </a:lvl6pPr>
            <a:lvl7pPr indent="-317500" lvl="6" marL="3200400" algn="l">
              <a:spcBef>
                <a:spcPts val="300"/>
              </a:spcBef>
              <a:spcAft>
                <a:spcPts val="0"/>
              </a:spcAft>
              <a:buClr>
                <a:schemeClr val="dk1"/>
              </a:buClr>
              <a:buSzPts val="1400"/>
              <a:buChar char="•"/>
              <a:defRPr/>
            </a:lvl7pPr>
            <a:lvl8pPr indent="-317500" lvl="7" marL="3657600" algn="l">
              <a:spcBef>
                <a:spcPts val="300"/>
              </a:spcBef>
              <a:spcAft>
                <a:spcPts val="0"/>
              </a:spcAft>
              <a:buClr>
                <a:schemeClr val="dk1"/>
              </a:buClr>
              <a:buSzPts val="1400"/>
              <a:buChar char="•"/>
              <a:defRPr/>
            </a:lvl8pPr>
            <a:lvl9pPr indent="-317500" lvl="8" marL="4114800" algn="l">
              <a:spcBef>
                <a:spcPts val="300"/>
              </a:spcBef>
              <a:spcAft>
                <a:spcPts val="0"/>
              </a:spcAft>
              <a:buClr>
                <a:schemeClr val="dk1"/>
              </a:buClr>
              <a:buSzPts val="1400"/>
              <a:buChar char="•"/>
              <a:defRPr/>
            </a:lvl9pPr>
          </a:lstStyle>
          <a:p/>
        </p:txBody>
      </p:sp>
      <p:sp>
        <p:nvSpPr>
          <p:cNvPr id="124" name="Google Shape;124;p26"/>
          <p:cNvSpPr txBox="1"/>
          <p:nvPr>
            <p:ph idx="10" type="dt"/>
          </p:nvPr>
        </p:nvSpPr>
        <p:spPr>
          <a:xfrm>
            <a:off x="342900" y="4767263"/>
            <a:ext cx="1600200"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25" name="Google Shape;125;p26"/>
          <p:cNvSpPr txBox="1"/>
          <p:nvPr>
            <p:ph idx="11" type="ftr"/>
          </p:nvPr>
        </p:nvSpPr>
        <p:spPr>
          <a:xfrm>
            <a:off x="2343150" y="4767263"/>
            <a:ext cx="2171700"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26" name="Google Shape;126;p26"/>
          <p:cNvSpPr txBox="1"/>
          <p:nvPr>
            <p:ph idx="12" type="sldNum"/>
          </p:nvPr>
        </p:nvSpPr>
        <p:spPr>
          <a:xfrm>
            <a:off x="4914900" y="4767263"/>
            <a:ext cx="1600200"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3.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theme" Target="../theme/theme1.xml"/></Relationships>
</file>

<file path=ppt/slideMasters/_rels/slideMaster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slideLayout" Target="../slideLayouts/slideLayout14.xml"/><Relationship Id="rId3" Type="http://schemas.openxmlformats.org/officeDocument/2006/relationships/slideLayout" Target="../slideLayouts/slideLayout15.xml"/><Relationship Id="rId4" Type="http://schemas.openxmlformats.org/officeDocument/2006/relationships/slideLayout" Target="../slideLayouts/slideLayout16.xml"/><Relationship Id="rId11" Type="http://schemas.openxmlformats.org/officeDocument/2006/relationships/slideLayout" Target="../slideLayouts/slideLayout23.xml"/><Relationship Id="rId10" Type="http://schemas.openxmlformats.org/officeDocument/2006/relationships/slideLayout" Target="../slideLayouts/slideLayout22.xml"/><Relationship Id="rId12" Type="http://schemas.openxmlformats.org/officeDocument/2006/relationships/theme" Target="../theme/theme2.xml"/><Relationship Id="rId9" Type="http://schemas.openxmlformats.org/officeDocument/2006/relationships/slideLayout" Target="../slideLayouts/slideLayout21.xml"/><Relationship Id="rId5" Type="http://schemas.openxmlformats.org/officeDocument/2006/relationships/slideLayout" Target="../slideLayouts/slideLayout17.xml"/><Relationship Id="rId6" Type="http://schemas.openxmlformats.org/officeDocument/2006/relationships/slideLayout" Target="../slideLayouts/slideLayout18.xml"/><Relationship Id="rId7" Type="http://schemas.openxmlformats.org/officeDocument/2006/relationships/slideLayout" Target="../slideLayouts/slideLayout19.xml"/><Relationship Id="rId8"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 name="Shape 50"/>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59"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2" name="Shape 52"/>
        <p:cNvGrpSpPr/>
        <p:nvPr/>
      </p:nvGrpSpPr>
      <p:grpSpPr>
        <a:xfrm>
          <a:off x="0" y="0"/>
          <a:ext cx="0" cy="0"/>
          <a:chOff x="0" y="0"/>
          <a:chExt cx="0" cy="0"/>
        </a:xfrm>
      </p:grpSpPr>
      <p:sp>
        <p:nvSpPr>
          <p:cNvPr id="53" name="Google Shape;53;p15"/>
          <p:cNvSpPr txBox="1"/>
          <p:nvPr>
            <p:ph type="title"/>
          </p:nvPr>
        </p:nvSpPr>
        <p:spPr>
          <a:xfrm>
            <a:off x="342900" y="205978"/>
            <a:ext cx="6172200" cy="857250"/>
          </a:xfrm>
          <a:prstGeom prst="rect">
            <a:avLst/>
          </a:prstGeom>
          <a:noFill/>
          <a:ln>
            <a:noFill/>
          </a:ln>
        </p:spPr>
        <p:txBody>
          <a:bodyPr anchorCtr="0" anchor="ctr" bIns="34275" lIns="68575" spcFirstLastPara="1" rIns="68575" wrap="square" tIns="34275">
            <a:normAutofit/>
          </a:bodyPr>
          <a:lstStyle>
            <a:lvl1pPr lvl="0" marR="0" rtl="0" algn="ctr">
              <a:spcBef>
                <a:spcPts val="0"/>
              </a:spcBef>
              <a:spcAft>
                <a:spcPts val="0"/>
              </a:spcAft>
              <a:buClr>
                <a:schemeClr val="dk1"/>
              </a:buClr>
              <a:buSzPts val="3300"/>
              <a:buFont typeface="Calibri"/>
              <a:buNone/>
              <a:defRPr b="0" i="0" sz="3300" u="none" cap="none" strike="noStrike">
                <a:solidFill>
                  <a:schemeClr val="dk1"/>
                </a:solidFill>
                <a:latin typeface="Calibri"/>
                <a:ea typeface="Calibri"/>
                <a:cs typeface="Calibri"/>
                <a:sym typeface="Calibri"/>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p:txBody>
      </p:sp>
      <p:sp>
        <p:nvSpPr>
          <p:cNvPr id="54" name="Google Shape;54;p15"/>
          <p:cNvSpPr txBox="1"/>
          <p:nvPr>
            <p:ph idx="1" type="body"/>
          </p:nvPr>
        </p:nvSpPr>
        <p:spPr>
          <a:xfrm>
            <a:off x="342900" y="1200150"/>
            <a:ext cx="6172200" cy="3394472"/>
          </a:xfrm>
          <a:prstGeom prst="rect">
            <a:avLst/>
          </a:prstGeom>
          <a:noFill/>
          <a:ln>
            <a:noFill/>
          </a:ln>
        </p:spPr>
        <p:txBody>
          <a:bodyPr anchorCtr="0" anchor="t" bIns="34275" lIns="68575" spcFirstLastPara="1" rIns="68575" wrap="square" tIns="34275">
            <a:normAutofit/>
          </a:bodyPr>
          <a:lstStyle>
            <a:lvl1pPr indent="-381000" lvl="0" marL="457200" marR="0" rtl="0" algn="l">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1pPr>
            <a:lvl2pPr indent="-361950" lvl="1" marL="914400" marR="0" rtl="0" algn="l">
              <a:spcBef>
                <a:spcPts val="400"/>
              </a:spcBef>
              <a:spcAft>
                <a:spcPts val="0"/>
              </a:spcAft>
              <a:buClr>
                <a:schemeClr val="dk1"/>
              </a:buClr>
              <a:buSzPts val="2100"/>
              <a:buFont typeface="Arial"/>
              <a:buChar char="–"/>
              <a:defRPr b="0" i="0" sz="2100" u="none" cap="none" strike="noStrike">
                <a:solidFill>
                  <a:schemeClr val="dk1"/>
                </a:solidFill>
                <a:latin typeface="Calibri"/>
                <a:ea typeface="Calibri"/>
                <a:cs typeface="Calibri"/>
                <a:sym typeface="Calibri"/>
              </a:defRPr>
            </a:lvl2pPr>
            <a:lvl3pPr indent="-342900" lvl="2" marL="1371600" marR="0" rtl="0" algn="l">
              <a:spcBef>
                <a:spcPts val="4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3pPr>
            <a:lvl4pPr indent="-323850" lvl="3" marL="1828800" marR="0" rtl="0" algn="l">
              <a:spcBef>
                <a:spcPts val="3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4pPr>
            <a:lvl5pPr indent="-323850" lvl="4" marL="2286000" marR="0" rtl="0" algn="l">
              <a:spcBef>
                <a:spcPts val="3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5pPr>
            <a:lvl6pPr indent="-323850" lvl="5" marL="2743200" marR="0" rtl="0" algn="l">
              <a:spcBef>
                <a:spcPts val="3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6pPr>
            <a:lvl7pPr indent="-323850" lvl="6" marL="3200400" marR="0" rtl="0" algn="l">
              <a:spcBef>
                <a:spcPts val="3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7pPr>
            <a:lvl8pPr indent="-323850" lvl="7" marL="3657600" marR="0" rtl="0" algn="l">
              <a:spcBef>
                <a:spcPts val="3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8pPr>
            <a:lvl9pPr indent="-323850" lvl="8" marL="4114800" marR="0" rtl="0" algn="l">
              <a:spcBef>
                <a:spcPts val="3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9pPr>
          </a:lstStyle>
          <a:p/>
        </p:txBody>
      </p:sp>
      <p:sp>
        <p:nvSpPr>
          <p:cNvPr id="55" name="Google Shape;55;p15"/>
          <p:cNvSpPr txBox="1"/>
          <p:nvPr>
            <p:ph idx="10" type="dt"/>
          </p:nvPr>
        </p:nvSpPr>
        <p:spPr>
          <a:xfrm>
            <a:off x="342900" y="4767263"/>
            <a:ext cx="1600200" cy="273844"/>
          </a:xfrm>
          <a:prstGeom prst="rect">
            <a:avLst/>
          </a:prstGeom>
          <a:noFill/>
          <a:ln>
            <a:noFill/>
          </a:ln>
        </p:spPr>
        <p:txBody>
          <a:bodyPr anchorCtr="0" anchor="ctr" bIns="34275" lIns="68575" spcFirstLastPara="1" rIns="68575" wrap="square" tIns="34275">
            <a:noAutofit/>
          </a:bodyPr>
          <a:lstStyle>
            <a:lvl1pPr lvl="0" marR="0" rtl="0" algn="l">
              <a:spcBef>
                <a:spcPts val="0"/>
              </a:spcBef>
              <a:spcAft>
                <a:spcPts val="0"/>
              </a:spcAft>
              <a:buSzPts val="1100"/>
              <a:buNone/>
              <a:defRPr b="0" i="0" sz="900" u="none" cap="none" strike="noStrike">
                <a:solidFill>
                  <a:srgbClr val="888888"/>
                </a:solidFill>
                <a:latin typeface="Calibri"/>
                <a:ea typeface="Calibri"/>
                <a:cs typeface="Calibri"/>
                <a:sym typeface="Calibri"/>
              </a:defRPr>
            </a:lvl1pPr>
            <a:lvl2pPr lvl="1"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2pPr>
            <a:lvl3pPr lvl="2"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3pPr>
            <a:lvl4pPr lvl="3"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4pPr>
            <a:lvl5pPr lvl="4"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5pPr>
            <a:lvl6pPr lvl="5"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6pPr>
            <a:lvl7pPr lvl="6"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7pPr>
            <a:lvl8pPr lvl="7"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8pPr>
            <a:lvl9pPr lvl="8"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9pPr>
          </a:lstStyle>
          <a:p/>
        </p:txBody>
      </p:sp>
      <p:sp>
        <p:nvSpPr>
          <p:cNvPr id="56" name="Google Shape;56;p15"/>
          <p:cNvSpPr txBox="1"/>
          <p:nvPr>
            <p:ph idx="11" type="ftr"/>
          </p:nvPr>
        </p:nvSpPr>
        <p:spPr>
          <a:xfrm>
            <a:off x="2343150" y="4767263"/>
            <a:ext cx="2171700" cy="273844"/>
          </a:xfrm>
          <a:prstGeom prst="rect">
            <a:avLst/>
          </a:prstGeom>
          <a:noFill/>
          <a:ln>
            <a:noFill/>
          </a:ln>
        </p:spPr>
        <p:txBody>
          <a:bodyPr anchorCtr="0" anchor="ctr" bIns="34275" lIns="68575" spcFirstLastPara="1" rIns="68575" wrap="square" tIns="34275">
            <a:noAutofit/>
          </a:bodyPr>
          <a:lstStyle>
            <a:lvl1pPr lvl="0" marR="0" rtl="0" algn="ctr">
              <a:spcBef>
                <a:spcPts val="0"/>
              </a:spcBef>
              <a:spcAft>
                <a:spcPts val="0"/>
              </a:spcAft>
              <a:buSzPts val="1100"/>
              <a:buNone/>
              <a:defRPr b="0" i="0" sz="900" u="none" cap="none" strike="noStrike">
                <a:solidFill>
                  <a:srgbClr val="888888"/>
                </a:solidFill>
                <a:latin typeface="Calibri"/>
                <a:ea typeface="Calibri"/>
                <a:cs typeface="Calibri"/>
                <a:sym typeface="Calibri"/>
              </a:defRPr>
            </a:lvl1pPr>
            <a:lvl2pPr lvl="1"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2pPr>
            <a:lvl3pPr lvl="2"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3pPr>
            <a:lvl4pPr lvl="3"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4pPr>
            <a:lvl5pPr lvl="4"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5pPr>
            <a:lvl6pPr lvl="5"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6pPr>
            <a:lvl7pPr lvl="6"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7pPr>
            <a:lvl8pPr lvl="7"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8pPr>
            <a:lvl9pPr lvl="8"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9pPr>
          </a:lstStyle>
          <a:p/>
        </p:txBody>
      </p:sp>
      <p:sp>
        <p:nvSpPr>
          <p:cNvPr id="57" name="Google Shape;57;p15"/>
          <p:cNvSpPr txBox="1"/>
          <p:nvPr>
            <p:ph idx="12" type="sldNum"/>
          </p:nvPr>
        </p:nvSpPr>
        <p:spPr>
          <a:xfrm>
            <a:off x="4914900" y="4767263"/>
            <a:ext cx="1600200" cy="273844"/>
          </a:xfrm>
          <a:prstGeom prst="rect">
            <a:avLst/>
          </a:prstGeom>
          <a:noFill/>
          <a:ln>
            <a:noFill/>
          </a:ln>
        </p:spPr>
        <p:txBody>
          <a:bodyPr anchorCtr="0" anchor="ctr" bIns="34275" lIns="68575" spcFirstLastPara="1" rIns="68575" wrap="square" tIns="34275">
            <a:noAutofit/>
          </a:bodyPr>
          <a:lstStyle>
            <a:lvl1pPr indent="0" lvl="0" marL="0" marR="0" rtl="0" algn="r">
              <a:spcBef>
                <a:spcPts val="0"/>
              </a:spcBef>
              <a:buNone/>
              <a:defRPr b="0" i="0" sz="900" u="none" cap="none" strike="noStrike">
                <a:solidFill>
                  <a:srgbClr val="888888"/>
                </a:solidFill>
                <a:latin typeface="Calibri"/>
                <a:ea typeface="Calibri"/>
                <a:cs typeface="Calibri"/>
                <a:sym typeface="Calibri"/>
              </a:defRPr>
            </a:lvl1pPr>
            <a:lvl2pPr indent="0" lvl="1" marL="0" marR="0" rtl="0" algn="r">
              <a:spcBef>
                <a:spcPts val="0"/>
              </a:spcBef>
              <a:buNone/>
              <a:defRPr b="0" i="0" sz="900" u="none" cap="none" strike="noStrike">
                <a:solidFill>
                  <a:srgbClr val="888888"/>
                </a:solidFill>
                <a:latin typeface="Calibri"/>
                <a:ea typeface="Calibri"/>
                <a:cs typeface="Calibri"/>
                <a:sym typeface="Calibri"/>
              </a:defRPr>
            </a:lvl2pPr>
            <a:lvl3pPr indent="0" lvl="2" marL="0" marR="0" rtl="0" algn="r">
              <a:spcBef>
                <a:spcPts val="0"/>
              </a:spcBef>
              <a:buNone/>
              <a:defRPr b="0" i="0" sz="900" u="none" cap="none" strike="noStrike">
                <a:solidFill>
                  <a:srgbClr val="888888"/>
                </a:solidFill>
                <a:latin typeface="Calibri"/>
                <a:ea typeface="Calibri"/>
                <a:cs typeface="Calibri"/>
                <a:sym typeface="Calibri"/>
              </a:defRPr>
            </a:lvl3pPr>
            <a:lvl4pPr indent="0" lvl="3" marL="0" marR="0" rtl="0" algn="r">
              <a:spcBef>
                <a:spcPts val="0"/>
              </a:spcBef>
              <a:buNone/>
              <a:defRPr b="0" i="0" sz="900" u="none" cap="none" strike="noStrike">
                <a:solidFill>
                  <a:srgbClr val="888888"/>
                </a:solidFill>
                <a:latin typeface="Calibri"/>
                <a:ea typeface="Calibri"/>
                <a:cs typeface="Calibri"/>
                <a:sym typeface="Calibri"/>
              </a:defRPr>
            </a:lvl4pPr>
            <a:lvl5pPr indent="0" lvl="4" marL="0" marR="0" rtl="0" algn="r">
              <a:spcBef>
                <a:spcPts val="0"/>
              </a:spcBef>
              <a:buNone/>
              <a:defRPr b="0" i="0" sz="900" u="none" cap="none" strike="noStrike">
                <a:solidFill>
                  <a:srgbClr val="888888"/>
                </a:solidFill>
                <a:latin typeface="Calibri"/>
                <a:ea typeface="Calibri"/>
                <a:cs typeface="Calibri"/>
                <a:sym typeface="Calibri"/>
              </a:defRPr>
            </a:lvl5pPr>
            <a:lvl6pPr indent="0" lvl="5" marL="0" marR="0" rtl="0" algn="r">
              <a:spcBef>
                <a:spcPts val="0"/>
              </a:spcBef>
              <a:buNone/>
              <a:defRPr b="0" i="0" sz="900" u="none" cap="none" strike="noStrike">
                <a:solidFill>
                  <a:srgbClr val="888888"/>
                </a:solidFill>
                <a:latin typeface="Calibri"/>
                <a:ea typeface="Calibri"/>
                <a:cs typeface="Calibri"/>
                <a:sym typeface="Calibri"/>
              </a:defRPr>
            </a:lvl6pPr>
            <a:lvl7pPr indent="0" lvl="6" marL="0" marR="0" rtl="0" algn="r">
              <a:spcBef>
                <a:spcPts val="0"/>
              </a:spcBef>
              <a:buNone/>
              <a:defRPr b="0" i="0" sz="900" u="none" cap="none" strike="noStrike">
                <a:solidFill>
                  <a:srgbClr val="888888"/>
                </a:solidFill>
                <a:latin typeface="Calibri"/>
                <a:ea typeface="Calibri"/>
                <a:cs typeface="Calibri"/>
                <a:sym typeface="Calibri"/>
              </a:defRPr>
            </a:lvl7pPr>
            <a:lvl8pPr indent="0" lvl="7" marL="0" marR="0" rtl="0" algn="r">
              <a:spcBef>
                <a:spcPts val="0"/>
              </a:spcBef>
              <a:buNone/>
              <a:defRPr b="0" i="0" sz="900" u="none" cap="none" strike="noStrike">
                <a:solidFill>
                  <a:srgbClr val="888888"/>
                </a:solidFill>
                <a:latin typeface="Calibri"/>
                <a:ea typeface="Calibri"/>
                <a:cs typeface="Calibri"/>
                <a:sym typeface="Calibri"/>
              </a:defRPr>
            </a:lvl8pPr>
            <a:lvl9pPr indent="0" lvl="8" marL="0" marR="0" rtl="0" algn="r">
              <a:spcBef>
                <a:spcPts val="0"/>
              </a:spcBef>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 Id="rId3" Type="http://schemas.openxmlformats.org/officeDocument/2006/relationships/image" Target="../media/image4.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xml"/><Relationship Id="rId3" Type="http://schemas.openxmlformats.org/officeDocument/2006/relationships/image" Target="../media/image8.png"/><Relationship Id="rId4" Type="http://schemas.openxmlformats.org/officeDocument/2006/relationships/image" Target="../media/image7.png"/><Relationship Id="rId5" Type="http://schemas.openxmlformats.org/officeDocument/2006/relationships/image" Target="../media/image9.png"/><Relationship Id="rId6"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 Id="rId3" Type="http://schemas.openxmlformats.org/officeDocument/2006/relationships/image" Target="../media/image6.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 Id="rId3" Type="http://schemas.openxmlformats.org/officeDocument/2006/relationships/image" Target="../media/image3.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 Id="rId3" Type="http://schemas.openxmlformats.org/officeDocument/2006/relationships/image" Target="../media/image5.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pic>
        <p:nvPicPr>
          <p:cNvPr descr="LaunchKit. Learn how to use it. Product education walkthrough. Updated green LaunchKit logo at top left." id="132" name="Google Shape;132;p27"/>
          <p:cNvPicPr preferRelativeResize="0"/>
          <p:nvPr/>
        </p:nvPicPr>
        <p:blipFill rotWithShape="1">
          <a:blip r:embed="rId3">
            <a:alphaModFix/>
          </a:blip>
          <a:srcRect b="0" l="0" r="0" t="0"/>
          <a:stretch/>
        </p:blipFill>
        <p:spPr>
          <a:xfrm>
            <a:off x="0" y="0"/>
            <a:ext cx="9144000" cy="51435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sp>
        <p:nvSpPr>
          <p:cNvPr id="138" name="Google Shape;138;p28"/>
          <p:cNvSpPr/>
          <p:nvPr/>
        </p:nvSpPr>
        <p:spPr>
          <a:xfrm>
            <a:off x="0" y="0"/>
            <a:ext cx="9144000" cy="5143500"/>
          </a:xfrm>
          <a:prstGeom prst="rect">
            <a:avLst/>
          </a:prstGeom>
          <a:solidFill>
            <a:srgbClr val="F7F6F2"/>
          </a:solidFill>
          <a:ln cap="flat" cmpd="sng" w="12700">
            <a:solidFill>
              <a:srgbClr val="F7F6F2">
                <a:alpha val="0"/>
              </a:srgbClr>
            </a:solidFill>
            <a:prstDash val="solid"/>
            <a:round/>
            <a:headEnd len="sm" w="sm" type="none"/>
            <a:tailEnd len="sm" w="sm" type="none"/>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139" name="Google Shape;139;p28"/>
          <p:cNvSpPr/>
          <p:nvPr/>
        </p:nvSpPr>
        <p:spPr>
          <a:xfrm>
            <a:off x="696100" y="214313"/>
            <a:ext cx="1333500" cy="243000"/>
          </a:xfrm>
          <a:prstGeom prst="rect">
            <a:avLst/>
          </a:prstGeom>
          <a:noFill/>
          <a:ln>
            <a:noFill/>
          </a:ln>
        </p:spPr>
        <p:txBody>
          <a:bodyPr anchorCtr="0" anchor="t" bIns="0" lIns="0" spcFirstLastPara="1" rIns="0" wrap="square" tIns="0">
            <a:noAutofit/>
          </a:bodyPr>
          <a:lstStyle/>
          <a:p>
            <a:pPr indent="0" lvl="0" marL="0" marR="0" rtl="0" algn="l">
              <a:lnSpc>
                <a:spcPct val="111000"/>
              </a:lnSpc>
              <a:spcBef>
                <a:spcPts val="0"/>
              </a:spcBef>
              <a:spcAft>
                <a:spcPts val="0"/>
              </a:spcAft>
              <a:buClr>
                <a:srgbClr val="111210"/>
              </a:buClr>
              <a:buSzPts val="1300"/>
              <a:buFont typeface="Inter"/>
              <a:buNone/>
            </a:pPr>
            <a:r>
              <a:rPr b="1" i="0" lang="en" sz="1700" u="none" cap="none" strike="noStrike">
                <a:solidFill>
                  <a:srgbClr val="111210"/>
                </a:solidFill>
                <a:latin typeface="Inter"/>
                <a:ea typeface="Inter"/>
                <a:cs typeface="Inter"/>
                <a:sym typeface="Inter"/>
              </a:rPr>
              <a:t>LaunchKit</a:t>
            </a:r>
            <a:endParaRPr b="0" i="0" sz="1700" u="none" cap="none" strike="noStrike">
              <a:solidFill>
                <a:schemeClr val="dk1"/>
              </a:solidFill>
              <a:latin typeface="Inter"/>
              <a:ea typeface="Inter"/>
              <a:cs typeface="Inter"/>
              <a:sym typeface="Inter"/>
            </a:endParaRPr>
          </a:p>
        </p:txBody>
      </p:sp>
      <p:sp>
        <p:nvSpPr>
          <p:cNvPr id="140" name="Google Shape;140;p28"/>
          <p:cNvSpPr/>
          <p:nvPr/>
        </p:nvSpPr>
        <p:spPr>
          <a:xfrm>
            <a:off x="7141375" y="288350"/>
            <a:ext cx="1369800" cy="114300"/>
          </a:xfrm>
          <a:prstGeom prst="rect">
            <a:avLst/>
          </a:prstGeom>
          <a:noFill/>
          <a:ln>
            <a:noFill/>
          </a:ln>
        </p:spPr>
        <p:txBody>
          <a:bodyPr anchorCtr="0" anchor="t" bIns="0" lIns="0" spcFirstLastPara="1" rIns="0" wrap="square" tIns="0">
            <a:noAutofit/>
          </a:bodyPr>
          <a:lstStyle/>
          <a:p>
            <a:pPr indent="0" lvl="0" marL="0" marR="0" rtl="0" algn="r">
              <a:lnSpc>
                <a:spcPct val="111000"/>
              </a:lnSpc>
              <a:spcBef>
                <a:spcPts val="0"/>
              </a:spcBef>
              <a:spcAft>
                <a:spcPts val="0"/>
              </a:spcAft>
              <a:buClr>
                <a:srgbClr val="4B5A1A"/>
              </a:buClr>
              <a:buSzPts val="600"/>
              <a:buFont typeface="Inter"/>
              <a:buNone/>
            </a:pPr>
            <a:r>
              <a:rPr b="0" i="0" lang="en" sz="1100" u="none" cap="none" strike="noStrike">
                <a:solidFill>
                  <a:srgbClr val="4B5A1A"/>
                </a:solidFill>
                <a:latin typeface="Inter"/>
                <a:ea typeface="Inter"/>
                <a:cs typeface="Inter"/>
                <a:sym typeface="Inter"/>
              </a:rPr>
              <a:t>GETTING STARTED</a:t>
            </a:r>
            <a:endParaRPr b="0" i="0" sz="1100" u="none" cap="none" strike="noStrike">
              <a:solidFill>
                <a:schemeClr val="dk1"/>
              </a:solidFill>
              <a:latin typeface="Inter"/>
              <a:ea typeface="Inter"/>
              <a:cs typeface="Inter"/>
              <a:sym typeface="Inter"/>
            </a:endParaRPr>
          </a:p>
        </p:txBody>
      </p:sp>
      <p:cxnSp>
        <p:nvCxnSpPr>
          <p:cNvPr id="141" name="Google Shape;141;p28"/>
          <p:cNvCxnSpPr/>
          <p:nvPr/>
        </p:nvCxnSpPr>
        <p:spPr>
          <a:xfrm>
            <a:off x="419100" y="528638"/>
            <a:ext cx="8305800" cy="0"/>
          </a:xfrm>
          <a:prstGeom prst="straightConnector1">
            <a:avLst/>
          </a:prstGeom>
          <a:noFill/>
          <a:ln cap="flat" cmpd="sng" w="9525">
            <a:solidFill>
              <a:srgbClr val="E2E1DC"/>
            </a:solidFill>
            <a:prstDash val="solid"/>
            <a:round/>
            <a:headEnd len="sm" w="sm" type="none"/>
            <a:tailEnd len="sm" w="sm" type="none"/>
          </a:ln>
        </p:spPr>
      </p:cxnSp>
      <p:cxnSp>
        <p:nvCxnSpPr>
          <p:cNvPr id="142" name="Google Shape;142;p28"/>
          <p:cNvCxnSpPr/>
          <p:nvPr/>
        </p:nvCxnSpPr>
        <p:spPr>
          <a:xfrm>
            <a:off x="419100" y="4857750"/>
            <a:ext cx="8305800" cy="0"/>
          </a:xfrm>
          <a:prstGeom prst="straightConnector1">
            <a:avLst/>
          </a:prstGeom>
          <a:noFill/>
          <a:ln cap="flat" cmpd="sng" w="9525">
            <a:solidFill>
              <a:srgbClr val="E2E1DC"/>
            </a:solidFill>
            <a:prstDash val="solid"/>
            <a:round/>
            <a:headEnd len="sm" w="sm" type="none"/>
            <a:tailEnd len="sm" w="sm" type="none"/>
          </a:ln>
        </p:spPr>
      </p:cxnSp>
      <p:sp>
        <p:nvSpPr>
          <p:cNvPr id="143" name="Google Shape;143;p28"/>
          <p:cNvSpPr/>
          <p:nvPr/>
        </p:nvSpPr>
        <p:spPr>
          <a:xfrm>
            <a:off x="419100" y="4953000"/>
            <a:ext cx="3095625" cy="114300"/>
          </a:xfrm>
          <a:prstGeom prst="rect">
            <a:avLst/>
          </a:prstGeom>
          <a:noFill/>
          <a:ln>
            <a:noFill/>
          </a:ln>
        </p:spPr>
        <p:txBody>
          <a:bodyPr anchorCtr="0" anchor="t" bIns="0" lIns="0" spcFirstLastPara="1" rIns="0" wrap="square" tIns="0">
            <a:noAutofit/>
          </a:bodyPr>
          <a:lstStyle/>
          <a:p>
            <a:pPr indent="0" lvl="0" marL="0" marR="0" rtl="0" algn="l">
              <a:lnSpc>
                <a:spcPct val="111000"/>
              </a:lnSpc>
              <a:spcBef>
                <a:spcPts val="0"/>
              </a:spcBef>
              <a:spcAft>
                <a:spcPts val="0"/>
              </a:spcAft>
              <a:buClr>
                <a:srgbClr val="666760"/>
              </a:buClr>
              <a:buSzPts val="600"/>
              <a:buFont typeface="Inter"/>
              <a:buNone/>
            </a:pPr>
            <a:r>
              <a:rPr b="0" i="0" lang="en" sz="600" u="none" cap="none" strike="noStrike">
                <a:solidFill>
                  <a:srgbClr val="666760"/>
                </a:solidFill>
                <a:latin typeface="Inter"/>
                <a:ea typeface="Inter"/>
                <a:cs typeface="Inter"/>
                <a:sym typeface="Inter"/>
              </a:rPr>
              <a:t>LaunchKit  /  AI Product Marketing Manager</a:t>
            </a:r>
            <a:endParaRPr b="0" i="0" sz="600" u="none" cap="none" strike="noStrike">
              <a:solidFill>
                <a:schemeClr val="dk1"/>
              </a:solidFill>
              <a:latin typeface="Inter"/>
              <a:ea typeface="Inter"/>
              <a:cs typeface="Inter"/>
              <a:sym typeface="Inter"/>
            </a:endParaRPr>
          </a:p>
        </p:txBody>
      </p:sp>
      <p:sp>
        <p:nvSpPr>
          <p:cNvPr id="144" name="Google Shape;144;p28"/>
          <p:cNvSpPr/>
          <p:nvPr/>
        </p:nvSpPr>
        <p:spPr>
          <a:xfrm>
            <a:off x="3548063" y="4953000"/>
            <a:ext cx="2952750" cy="114300"/>
          </a:xfrm>
          <a:prstGeom prst="rect">
            <a:avLst/>
          </a:prstGeom>
          <a:noFill/>
          <a:ln>
            <a:noFill/>
          </a:ln>
        </p:spPr>
        <p:txBody>
          <a:bodyPr anchorCtr="0" anchor="t" bIns="0" lIns="0" spcFirstLastPara="1" rIns="0" wrap="square" tIns="0">
            <a:noAutofit/>
          </a:bodyPr>
          <a:lstStyle/>
          <a:p>
            <a:pPr indent="0" lvl="0" marL="0" marR="0" rtl="0" algn="ctr">
              <a:lnSpc>
                <a:spcPct val="111000"/>
              </a:lnSpc>
              <a:spcBef>
                <a:spcPts val="0"/>
              </a:spcBef>
              <a:spcAft>
                <a:spcPts val="0"/>
              </a:spcAft>
              <a:buClr>
                <a:srgbClr val="666760"/>
              </a:buClr>
              <a:buSzPts val="600"/>
              <a:buFont typeface="Inter"/>
              <a:buNone/>
            </a:pPr>
            <a:r>
              <a:rPr b="0" i="0" lang="en" sz="600" u="none" cap="none" strike="noStrike">
                <a:solidFill>
                  <a:srgbClr val="666760"/>
                </a:solidFill>
                <a:latin typeface="Inter"/>
                <a:ea typeface="Inter"/>
                <a:cs typeface="Inter"/>
                <a:sym typeface="Inter"/>
              </a:rPr>
              <a:t>Understand the product</a:t>
            </a:r>
            <a:endParaRPr b="0" i="0" sz="600" u="none" cap="none" strike="noStrike">
              <a:solidFill>
                <a:schemeClr val="dk1"/>
              </a:solidFill>
              <a:latin typeface="Inter"/>
              <a:ea typeface="Inter"/>
              <a:cs typeface="Inter"/>
              <a:sym typeface="Inter"/>
            </a:endParaRPr>
          </a:p>
        </p:txBody>
      </p:sp>
      <p:sp>
        <p:nvSpPr>
          <p:cNvPr id="145" name="Google Shape;145;p28"/>
          <p:cNvSpPr/>
          <p:nvPr/>
        </p:nvSpPr>
        <p:spPr>
          <a:xfrm>
            <a:off x="7477125" y="4991100"/>
            <a:ext cx="109538" cy="19050"/>
          </a:xfrm>
          <a:prstGeom prst="rect">
            <a:avLst/>
          </a:prstGeom>
          <a:solidFill>
            <a:srgbClr val="111210"/>
          </a:solidFill>
          <a:ln cap="flat" cmpd="sng" w="12700">
            <a:solidFill>
              <a:srgbClr val="111210">
                <a:alpha val="0"/>
              </a:srgbClr>
            </a:solidFill>
            <a:prstDash val="solid"/>
            <a:round/>
            <a:headEnd len="sm" w="sm" type="none"/>
            <a:tailEnd len="sm" w="sm" type="none"/>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146" name="Google Shape;146;p28"/>
          <p:cNvSpPr/>
          <p:nvPr/>
        </p:nvSpPr>
        <p:spPr>
          <a:xfrm>
            <a:off x="7634288" y="4991100"/>
            <a:ext cx="109538" cy="19050"/>
          </a:xfrm>
          <a:prstGeom prst="rect">
            <a:avLst/>
          </a:prstGeom>
          <a:solidFill>
            <a:srgbClr val="CFCEC6"/>
          </a:solidFill>
          <a:ln cap="flat" cmpd="sng" w="12700">
            <a:solidFill>
              <a:srgbClr val="CFCEC6">
                <a:alpha val="0"/>
              </a:srgbClr>
            </a:solidFill>
            <a:prstDash val="solid"/>
            <a:round/>
            <a:headEnd len="sm" w="sm" type="none"/>
            <a:tailEnd len="sm" w="sm" type="none"/>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147" name="Google Shape;147;p28"/>
          <p:cNvSpPr/>
          <p:nvPr/>
        </p:nvSpPr>
        <p:spPr>
          <a:xfrm>
            <a:off x="7791450" y="4991100"/>
            <a:ext cx="109538" cy="19050"/>
          </a:xfrm>
          <a:prstGeom prst="rect">
            <a:avLst/>
          </a:prstGeom>
          <a:solidFill>
            <a:srgbClr val="CFCEC6"/>
          </a:solidFill>
          <a:ln cap="flat" cmpd="sng" w="12700">
            <a:solidFill>
              <a:srgbClr val="CFCEC6">
                <a:alpha val="0"/>
              </a:srgbClr>
            </a:solidFill>
            <a:prstDash val="solid"/>
            <a:round/>
            <a:headEnd len="sm" w="sm" type="none"/>
            <a:tailEnd len="sm" w="sm" type="none"/>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148" name="Google Shape;148;p28"/>
          <p:cNvSpPr/>
          <p:nvPr/>
        </p:nvSpPr>
        <p:spPr>
          <a:xfrm>
            <a:off x="7948613" y="4991100"/>
            <a:ext cx="109538" cy="19050"/>
          </a:xfrm>
          <a:prstGeom prst="rect">
            <a:avLst/>
          </a:prstGeom>
          <a:solidFill>
            <a:srgbClr val="CFCEC6"/>
          </a:solidFill>
          <a:ln cap="flat" cmpd="sng" w="12700">
            <a:solidFill>
              <a:srgbClr val="CFCEC6">
                <a:alpha val="0"/>
              </a:srgbClr>
            </a:solidFill>
            <a:prstDash val="solid"/>
            <a:round/>
            <a:headEnd len="sm" w="sm" type="none"/>
            <a:tailEnd len="sm" w="sm" type="none"/>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149" name="Google Shape;149;p28"/>
          <p:cNvSpPr/>
          <p:nvPr/>
        </p:nvSpPr>
        <p:spPr>
          <a:xfrm>
            <a:off x="8105775" y="4991100"/>
            <a:ext cx="109538" cy="19050"/>
          </a:xfrm>
          <a:prstGeom prst="rect">
            <a:avLst/>
          </a:prstGeom>
          <a:solidFill>
            <a:srgbClr val="CFCEC6"/>
          </a:solidFill>
          <a:ln cap="flat" cmpd="sng" w="12700">
            <a:solidFill>
              <a:srgbClr val="CFCEC6">
                <a:alpha val="0"/>
              </a:srgbClr>
            </a:solidFill>
            <a:prstDash val="solid"/>
            <a:round/>
            <a:headEnd len="sm" w="sm" type="none"/>
            <a:tailEnd len="sm" w="sm" type="none"/>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150" name="Google Shape;150;p28"/>
          <p:cNvSpPr/>
          <p:nvPr/>
        </p:nvSpPr>
        <p:spPr>
          <a:xfrm>
            <a:off x="8286750" y="4933950"/>
            <a:ext cx="438150" cy="138113"/>
          </a:xfrm>
          <a:prstGeom prst="rect">
            <a:avLst/>
          </a:prstGeom>
          <a:noFill/>
          <a:ln>
            <a:noFill/>
          </a:ln>
        </p:spPr>
        <p:txBody>
          <a:bodyPr anchorCtr="0" anchor="t" bIns="0" lIns="0" spcFirstLastPara="1" rIns="0" wrap="square" tIns="0">
            <a:noAutofit/>
          </a:bodyPr>
          <a:lstStyle/>
          <a:p>
            <a:pPr indent="0" lvl="0" marL="0" marR="0" rtl="0" algn="r">
              <a:lnSpc>
                <a:spcPct val="111000"/>
              </a:lnSpc>
              <a:spcBef>
                <a:spcPts val="0"/>
              </a:spcBef>
              <a:spcAft>
                <a:spcPts val="0"/>
              </a:spcAft>
              <a:buClr>
                <a:srgbClr val="111210"/>
              </a:buClr>
              <a:buSzPts val="600"/>
              <a:buFont typeface="Inter"/>
              <a:buNone/>
            </a:pPr>
            <a:r>
              <a:rPr b="1" i="0" lang="en" sz="600" u="none" cap="none" strike="noStrike">
                <a:solidFill>
                  <a:srgbClr val="111210"/>
                </a:solidFill>
                <a:latin typeface="Inter"/>
                <a:ea typeface="Inter"/>
                <a:cs typeface="Inter"/>
                <a:sym typeface="Inter"/>
              </a:rPr>
              <a:t>01 / 05</a:t>
            </a:r>
            <a:endParaRPr b="0" i="0" sz="600" u="none" cap="none" strike="noStrike">
              <a:solidFill>
                <a:schemeClr val="dk1"/>
              </a:solidFill>
              <a:latin typeface="Inter"/>
              <a:ea typeface="Inter"/>
              <a:cs typeface="Inter"/>
              <a:sym typeface="Inter"/>
            </a:endParaRPr>
          </a:p>
        </p:txBody>
      </p:sp>
      <p:sp>
        <p:nvSpPr>
          <p:cNvPr id="151" name="Google Shape;151;p28"/>
          <p:cNvSpPr/>
          <p:nvPr/>
        </p:nvSpPr>
        <p:spPr>
          <a:xfrm>
            <a:off x="419100" y="847725"/>
            <a:ext cx="3467100" cy="866700"/>
          </a:xfrm>
          <a:prstGeom prst="rect">
            <a:avLst/>
          </a:prstGeom>
          <a:noFill/>
          <a:ln>
            <a:noFill/>
          </a:ln>
        </p:spPr>
        <p:txBody>
          <a:bodyPr anchorCtr="0" anchor="t" bIns="0" lIns="0" spcFirstLastPara="1" rIns="0" wrap="square" tIns="0">
            <a:noAutofit/>
          </a:bodyPr>
          <a:lstStyle/>
          <a:p>
            <a:pPr indent="0" lvl="0" marL="0" marR="0" rtl="0" algn="l">
              <a:lnSpc>
                <a:spcPct val="102000"/>
              </a:lnSpc>
              <a:spcBef>
                <a:spcPts val="0"/>
              </a:spcBef>
              <a:spcAft>
                <a:spcPts val="0"/>
              </a:spcAft>
              <a:buClr>
                <a:srgbClr val="111210"/>
              </a:buClr>
              <a:buSzPts val="2700"/>
              <a:buFont typeface="Inter"/>
              <a:buNone/>
            </a:pPr>
            <a:r>
              <a:rPr b="1" i="0" lang="en" sz="2500" u="none" cap="none" strike="noStrike">
                <a:solidFill>
                  <a:srgbClr val="111210"/>
                </a:solidFill>
                <a:latin typeface="Inter"/>
                <a:ea typeface="Inter"/>
                <a:cs typeface="Inter"/>
                <a:sym typeface="Inter"/>
              </a:rPr>
              <a:t>Turn business context</a:t>
            </a:r>
            <a:r>
              <a:rPr lang="en" sz="2500">
                <a:solidFill>
                  <a:schemeClr val="dk1"/>
                </a:solidFill>
                <a:latin typeface="Inter"/>
                <a:ea typeface="Inter"/>
                <a:cs typeface="Inter"/>
                <a:sym typeface="Inter"/>
              </a:rPr>
              <a:t> </a:t>
            </a:r>
            <a:r>
              <a:rPr b="1" i="0" lang="en" sz="2500" u="none" cap="none" strike="noStrike">
                <a:solidFill>
                  <a:srgbClr val="111210"/>
                </a:solidFill>
                <a:latin typeface="Inter"/>
                <a:ea typeface="Inter"/>
                <a:cs typeface="Inter"/>
                <a:sym typeface="Inter"/>
              </a:rPr>
              <a:t>into a GTM plan</a:t>
            </a:r>
            <a:endParaRPr b="0" i="0" sz="2500" u="none" cap="none" strike="noStrike">
              <a:solidFill>
                <a:schemeClr val="dk1"/>
              </a:solidFill>
              <a:latin typeface="Inter"/>
              <a:ea typeface="Inter"/>
              <a:cs typeface="Inter"/>
              <a:sym typeface="Inter"/>
            </a:endParaRPr>
          </a:p>
        </p:txBody>
      </p:sp>
      <p:sp>
        <p:nvSpPr>
          <p:cNvPr id="152" name="Google Shape;152;p28"/>
          <p:cNvSpPr/>
          <p:nvPr/>
        </p:nvSpPr>
        <p:spPr>
          <a:xfrm>
            <a:off x="419100" y="1900238"/>
            <a:ext cx="3562350" cy="609600"/>
          </a:xfrm>
          <a:prstGeom prst="rect">
            <a:avLst/>
          </a:prstGeom>
          <a:noFill/>
          <a:ln>
            <a:noFill/>
          </a:ln>
        </p:spPr>
        <p:txBody>
          <a:bodyPr anchorCtr="0" anchor="t" bIns="0" lIns="0" spcFirstLastPara="1" rIns="0" wrap="square" tIns="0">
            <a:noAutofit/>
          </a:bodyPr>
          <a:lstStyle/>
          <a:p>
            <a:pPr indent="0" lvl="0" marL="0" marR="0" rtl="0" algn="l">
              <a:lnSpc>
                <a:spcPct val="122000"/>
              </a:lnSpc>
              <a:spcBef>
                <a:spcPts val="0"/>
              </a:spcBef>
              <a:spcAft>
                <a:spcPts val="0"/>
              </a:spcAft>
              <a:buClr>
                <a:srgbClr val="666760"/>
              </a:buClr>
              <a:buSzPts val="1000"/>
              <a:buFont typeface="Inter"/>
              <a:buNone/>
            </a:pPr>
            <a:r>
              <a:rPr b="0" i="0" lang="en" sz="1100" u="none" cap="none" strike="noStrike">
                <a:solidFill>
                  <a:srgbClr val="666760"/>
                </a:solidFill>
                <a:latin typeface="Inter"/>
                <a:ea typeface="Inter"/>
                <a:cs typeface="Inter"/>
                <a:sym typeface="Inter"/>
              </a:rPr>
              <a:t>LaunchKit helps turn what you know about</a:t>
            </a:r>
            <a:endParaRPr b="0" i="0" sz="1100" u="none" cap="none" strike="noStrike">
              <a:solidFill>
                <a:schemeClr val="dk1"/>
              </a:solidFill>
              <a:latin typeface="Inter"/>
              <a:ea typeface="Inter"/>
              <a:cs typeface="Inter"/>
              <a:sym typeface="Inter"/>
            </a:endParaRPr>
          </a:p>
          <a:p>
            <a:pPr indent="0" lvl="0" marL="0" marR="0" rtl="0" algn="l">
              <a:lnSpc>
                <a:spcPct val="122000"/>
              </a:lnSpc>
              <a:spcBef>
                <a:spcPts val="0"/>
              </a:spcBef>
              <a:spcAft>
                <a:spcPts val="0"/>
              </a:spcAft>
              <a:buClr>
                <a:srgbClr val="666760"/>
              </a:buClr>
              <a:buSzPts val="1000"/>
              <a:buFont typeface="Inter"/>
              <a:buNone/>
            </a:pPr>
            <a:r>
              <a:rPr b="0" i="0" lang="en" sz="1100" u="none" cap="none" strike="noStrike">
                <a:solidFill>
                  <a:srgbClr val="666760"/>
                </a:solidFill>
                <a:latin typeface="Inter"/>
                <a:ea typeface="Inter"/>
                <a:cs typeface="Inter"/>
                <a:sym typeface="Inter"/>
              </a:rPr>
              <a:t>your business into positioning, messaging,</a:t>
            </a:r>
            <a:endParaRPr b="0" i="0" sz="1100" u="none" cap="none" strike="noStrike">
              <a:solidFill>
                <a:schemeClr val="dk1"/>
              </a:solidFill>
              <a:latin typeface="Inter"/>
              <a:ea typeface="Inter"/>
              <a:cs typeface="Inter"/>
              <a:sym typeface="Inter"/>
            </a:endParaRPr>
          </a:p>
          <a:p>
            <a:pPr indent="0" lvl="0" marL="0" marR="0" rtl="0" algn="l">
              <a:lnSpc>
                <a:spcPct val="122000"/>
              </a:lnSpc>
              <a:spcBef>
                <a:spcPts val="0"/>
              </a:spcBef>
              <a:spcAft>
                <a:spcPts val="0"/>
              </a:spcAft>
              <a:buClr>
                <a:srgbClr val="666760"/>
              </a:buClr>
              <a:buSzPts val="1000"/>
              <a:buFont typeface="Inter"/>
              <a:buNone/>
            </a:pPr>
            <a:r>
              <a:rPr b="0" i="0" lang="en" sz="1100" u="none" cap="none" strike="noStrike">
                <a:solidFill>
                  <a:srgbClr val="666760"/>
                </a:solidFill>
                <a:latin typeface="Inter"/>
                <a:ea typeface="Inter"/>
                <a:cs typeface="Inter"/>
                <a:sym typeface="Inter"/>
              </a:rPr>
              <a:t>launch strategy, and sales-ready outputs.</a:t>
            </a:r>
            <a:endParaRPr b="0" i="0" sz="1100" u="none" cap="none" strike="noStrike">
              <a:solidFill>
                <a:schemeClr val="dk1"/>
              </a:solidFill>
              <a:latin typeface="Inter"/>
              <a:ea typeface="Inter"/>
              <a:cs typeface="Inter"/>
              <a:sym typeface="Inter"/>
            </a:endParaRPr>
          </a:p>
        </p:txBody>
      </p:sp>
      <p:sp>
        <p:nvSpPr>
          <p:cNvPr id="153" name="Google Shape;153;p28"/>
          <p:cNvSpPr/>
          <p:nvPr/>
        </p:nvSpPr>
        <p:spPr>
          <a:xfrm>
            <a:off x="419100" y="2738438"/>
            <a:ext cx="976313" cy="752475"/>
          </a:xfrm>
          <a:prstGeom prst="roundRect">
            <a:avLst>
              <a:gd fmla="val 8228" name="adj"/>
            </a:avLst>
          </a:prstGeom>
          <a:solidFill>
            <a:srgbClr val="FFFFFF"/>
          </a:solidFill>
          <a:ln cap="flat" cmpd="sng" w="9525">
            <a:solidFill>
              <a:srgbClr val="E2E1DC"/>
            </a:solidFill>
            <a:prstDash val="solid"/>
            <a:round/>
            <a:headEnd len="sm" w="sm" type="none"/>
            <a:tailEnd len="sm" w="sm" type="none"/>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154" name="Google Shape;154;p28"/>
          <p:cNvSpPr/>
          <p:nvPr/>
        </p:nvSpPr>
        <p:spPr>
          <a:xfrm>
            <a:off x="853678" y="2885480"/>
            <a:ext cx="107156" cy="117872"/>
          </a:xfrm>
          <a:prstGeom prst="roundRect">
            <a:avLst>
              <a:gd fmla="val 8889" name="adj"/>
            </a:avLst>
          </a:prstGeom>
          <a:solidFill>
            <a:srgbClr val="FFFFFF"/>
          </a:solidFill>
          <a:ln cap="flat" cmpd="sng" w="9525">
            <a:solidFill>
              <a:srgbClr val="111210"/>
            </a:solidFill>
            <a:prstDash val="solid"/>
            <a:round/>
            <a:headEnd len="sm" w="sm" type="none"/>
            <a:tailEnd len="sm" w="sm" type="none"/>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cxnSp>
        <p:nvCxnSpPr>
          <p:cNvPr id="155" name="Google Shape;155;p28"/>
          <p:cNvCxnSpPr/>
          <p:nvPr/>
        </p:nvCxnSpPr>
        <p:spPr>
          <a:xfrm>
            <a:off x="880467" y="2912269"/>
            <a:ext cx="16074" cy="0"/>
          </a:xfrm>
          <a:prstGeom prst="straightConnector1">
            <a:avLst/>
          </a:prstGeom>
          <a:noFill/>
          <a:ln cap="flat" cmpd="sng" w="16750">
            <a:solidFill>
              <a:srgbClr val="111210"/>
            </a:solidFill>
            <a:prstDash val="solid"/>
            <a:round/>
            <a:headEnd len="sm" w="sm" type="none"/>
            <a:tailEnd len="sm" w="sm" type="none"/>
          </a:ln>
        </p:spPr>
      </p:cxnSp>
      <p:cxnSp>
        <p:nvCxnSpPr>
          <p:cNvPr id="156" name="Google Shape;156;p28"/>
          <p:cNvCxnSpPr/>
          <p:nvPr/>
        </p:nvCxnSpPr>
        <p:spPr>
          <a:xfrm>
            <a:off x="923330" y="2912269"/>
            <a:ext cx="16074" cy="0"/>
          </a:xfrm>
          <a:prstGeom prst="straightConnector1">
            <a:avLst/>
          </a:prstGeom>
          <a:noFill/>
          <a:ln cap="flat" cmpd="sng" w="16750">
            <a:solidFill>
              <a:srgbClr val="111210"/>
            </a:solidFill>
            <a:prstDash val="solid"/>
            <a:round/>
            <a:headEnd len="sm" w="sm" type="none"/>
            <a:tailEnd len="sm" w="sm" type="none"/>
          </a:ln>
        </p:spPr>
      </p:cxnSp>
      <p:cxnSp>
        <p:nvCxnSpPr>
          <p:cNvPr id="157" name="Google Shape;157;p28"/>
          <p:cNvCxnSpPr/>
          <p:nvPr/>
        </p:nvCxnSpPr>
        <p:spPr>
          <a:xfrm>
            <a:off x="880467" y="2944416"/>
            <a:ext cx="16074" cy="0"/>
          </a:xfrm>
          <a:prstGeom prst="straightConnector1">
            <a:avLst/>
          </a:prstGeom>
          <a:noFill/>
          <a:ln cap="flat" cmpd="sng" w="16750">
            <a:solidFill>
              <a:srgbClr val="111210"/>
            </a:solidFill>
            <a:prstDash val="solid"/>
            <a:round/>
            <a:headEnd len="sm" w="sm" type="none"/>
            <a:tailEnd len="sm" w="sm" type="none"/>
          </a:ln>
        </p:spPr>
      </p:cxnSp>
      <p:cxnSp>
        <p:nvCxnSpPr>
          <p:cNvPr id="158" name="Google Shape;158;p28"/>
          <p:cNvCxnSpPr/>
          <p:nvPr/>
        </p:nvCxnSpPr>
        <p:spPr>
          <a:xfrm>
            <a:off x="923330" y="2944416"/>
            <a:ext cx="16074" cy="0"/>
          </a:xfrm>
          <a:prstGeom prst="straightConnector1">
            <a:avLst/>
          </a:prstGeom>
          <a:noFill/>
          <a:ln cap="flat" cmpd="sng" w="16750">
            <a:solidFill>
              <a:srgbClr val="111210"/>
            </a:solidFill>
            <a:prstDash val="solid"/>
            <a:round/>
            <a:headEnd len="sm" w="sm" type="none"/>
            <a:tailEnd len="sm" w="sm" type="none"/>
          </a:ln>
        </p:spPr>
      </p:cxnSp>
      <p:cxnSp>
        <p:nvCxnSpPr>
          <p:cNvPr id="159" name="Google Shape;159;p28"/>
          <p:cNvCxnSpPr/>
          <p:nvPr/>
        </p:nvCxnSpPr>
        <p:spPr>
          <a:xfrm rot="10800000">
            <a:off x="896541" y="2971205"/>
            <a:ext cx="0" cy="26789"/>
          </a:xfrm>
          <a:prstGeom prst="straightConnector1">
            <a:avLst/>
          </a:prstGeom>
          <a:noFill/>
          <a:ln cap="flat" cmpd="sng" w="16750">
            <a:solidFill>
              <a:srgbClr val="111210"/>
            </a:solidFill>
            <a:prstDash val="solid"/>
            <a:round/>
            <a:headEnd len="sm" w="sm" type="none"/>
            <a:tailEnd len="sm" w="sm" type="none"/>
          </a:ln>
        </p:spPr>
      </p:cxnSp>
      <p:cxnSp>
        <p:nvCxnSpPr>
          <p:cNvPr id="160" name="Google Shape;160;p28"/>
          <p:cNvCxnSpPr/>
          <p:nvPr/>
        </p:nvCxnSpPr>
        <p:spPr>
          <a:xfrm>
            <a:off x="896541" y="2971205"/>
            <a:ext cx="26789" cy="0"/>
          </a:xfrm>
          <a:prstGeom prst="straightConnector1">
            <a:avLst/>
          </a:prstGeom>
          <a:noFill/>
          <a:ln cap="flat" cmpd="sng" w="16750">
            <a:solidFill>
              <a:srgbClr val="111210"/>
            </a:solidFill>
            <a:prstDash val="solid"/>
            <a:round/>
            <a:headEnd len="sm" w="sm" type="none"/>
            <a:tailEnd len="sm" w="sm" type="none"/>
          </a:ln>
        </p:spPr>
      </p:cxnSp>
      <p:cxnSp>
        <p:nvCxnSpPr>
          <p:cNvPr id="161" name="Google Shape;161;p28"/>
          <p:cNvCxnSpPr/>
          <p:nvPr/>
        </p:nvCxnSpPr>
        <p:spPr>
          <a:xfrm>
            <a:off x="923330" y="2971205"/>
            <a:ext cx="0" cy="26789"/>
          </a:xfrm>
          <a:prstGeom prst="straightConnector1">
            <a:avLst/>
          </a:prstGeom>
          <a:noFill/>
          <a:ln cap="flat" cmpd="sng" w="16750">
            <a:solidFill>
              <a:srgbClr val="111210"/>
            </a:solidFill>
            <a:prstDash val="solid"/>
            <a:round/>
            <a:headEnd len="sm" w="sm" type="none"/>
            <a:tailEnd len="sm" w="sm" type="none"/>
          </a:ln>
        </p:spPr>
      </p:cxnSp>
      <p:sp>
        <p:nvSpPr>
          <p:cNvPr id="162" name="Google Shape;162;p28"/>
          <p:cNvSpPr/>
          <p:nvPr/>
        </p:nvSpPr>
        <p:spPr>
          <a:xfrm>
            <a:off x="461963" y="3095625"/>
            <a:ext cx="890588" cy="328613"/>
          </a:xfrm>
          <a:prstGeom prst="rect">
            <a:avLst/>
          </a:prstGeom>
          <a:noFill/>
          <a:ln>
            <a:noFill/>
          </a:ln>
        </p:spPr>
        <p:txBody>
          <a:bodyPr anchorCtr="0" anchor="ctr" bIns="0" lIns="0" spcFirstLastPara="1" rIns="0" wrap="square" tIns="0">
            <a:noAutofit/>
          </a:bodyPr>
          <a:lstStyle/>
          <a:p>
            <a:pPr indent="0" lvl="0" marL="0" marR="0" rtl="0" algn="ctr">
              <a:lnSpc>
                <a:spcPct val="105000"/>
              </a:lnSpc>
              <a:spcBef>
                <a:spcPts val="0"/>
              </a:spcBef>
              <a:spcAft>
                <a:spcPts val="0"/>
              </a:spcAft>
              <a:buClr>
                <a:srgbClr val="111210"/>
              </a:buClr>
              <a:buSzPts val="1000"/>
              <a:buFont typeface="Inter"/>
              <a:buNone/>
            </a:pPr>
            <a:r>
              <a:rPr b="1" i="0" lang="en" sz="1000" u="none" cap="none" strike="noStrike">
                <a:solidFill>
                  <a:srgbClr val="111210"/>
                </a:solidFill>
                <a:latin typeface="Inter"/>
                <a:ea typeface="Inter"/>
                <a:cs typeface="Inter"/>
                <a:sym typeface="Inter"/>
              </a:rPr>
              <a:t>Your Business</a:t>
            </a:r>
            <a:endParaRPr b="0" i="0" sz="1000" u="none" cap="none" strike="noStrike">
              <a:solidFill>
                <a:schemeClr val="dk1"/>
              </a:solidFill>
              <a:latin typeface="Inter"/>
              <a:ea typeface="Inter"/>
              <a:cs typeface="Inter"/>
              <a:sym typeface="Inter"/>
            </a:endParaRPr>
          </a:p>
        </p:txBody>
      </p:sp>
      <p:sp>
        <p:nvSpPr>
          <p:cNvPr id="163" name="Google Shape;163;p28"/>
          <p:cNvSpPr/>
          <p:nvPr/>
        </p:nvSpPr>
        <p:spPr>
          <a:xfrm>
            <a:off x="1624013" y="2738438"/>
            <a:ext cx="976313" cy="752475"/>
          </a:xfrm>
          <a:prstGeom prst="roundRect">
            <a:avLst>
              <a:gd fmla="val 8228" name="adj"/>
            </a:avLst>
          </a:prstGeom>
          <a:solidFill>
            <a:srgbClr val="C7F34A"/>
          </a:solidFill>
          <a:ln cap="flat" cmpd="sng" w="12700">
            <a:solidFill>
              <a:srgbClr val="C7F34A">
                <a:alpha val="0"/>
              </a:srgbClr>
            </a:solidFill>
            <a:prstDash val="solid"/>
            <a:round/>
            <a:headEnd len="sm" w="sm" type="none"/>
            <a:tailEnd len="sm" w="sm" type="none"/>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cxnSp>
        <p:nvCxnSpPr>
          <p:cNvPr id="164" name="Google Shape;164;p28"/>
          <p:cNvCxnSpPr/>
          <p:nvPr/>
        </p:nvCxnSpPr>
        <p:spPr>
          <a:xfrm flipH="1" rot="10800000">
            <a:off x="2063949" y="2885480"/>
            <a:ext cx="96441" cy="96441"/>
          </a:xfrm>
          <a:prstGeom prst="straightConnector1">
            <a:avLst/>
          </a:prstGeom>
          <a:noFill/>
          <a:ln cap="flat" cmpd="sng" w="16750">
            <a:solidFill>
              <a:srgbClr val="111210"/>
            </a:solidFill>
            <a:prstDash val="solid"/>
            <a:round/>
            <a:headEnd len="sm" w="sm" type="none"/>
            <a:tailEnd len="sm" w="sm" type="none"/>
          </a:ln>
        </p:spPr>
      </p:cxnSp>
      <p:cxnSp>
        <p:nvCxnSpPr>
          <p:cNvPr id="165" name="Google Shape;165;p28"/>
          <p:cNvCxnSpPr/>
          <p:nvPr/>
        </p:nvCxnSpPr>
        <p:spPr>
          <a:xfrm>
            <a:off x="2085380" y="2885480"/>
            <a:ext cx="75009" cy="0"/>
          </a:xfrm>
          <a:prstGeom prst="straightConnector1">
            <a:avLst/>
          </a:prstGeom>
          <a:noFill/>
          <a:ln cap="flat" cmpd="sng" w="16750">
            <a:solidFill>
              <a:srgbClr val="111210"/>
            </a:solidFill>
            <a:prstDash val="solid"/>
            <a:round/>
            <a:headEnd len="sm" w="sm" type="none"/>
            <a:tailEnd len="sm" w="sm" type="none"/>
          </a:ln>
        </p:spPr>
      </p:cxnSp>
      <p:cxnSp>
        <p:nvCxnSpPr>
          <p:cNvPr id="166" name="Google Shape;166;p28"/>
          <p:cNvCxnSpPr/>
          <p:nvPr/>
        </p:nvCxnSpPr>
        <p:spPr>
          <a:xfrm>
            <a:off x="2160389" y="2885480"/>
            <a:ext cx="0" cy="75009"/>
          </a:xfrm>
          <a:prstGeom prst="straightConnector1">
            <a:avLst/>
          </a:prstGeom>
          <a:noFill/>
          <a:ln cap="flat" cmpd="sng" w="16750">
            <a:solidFill>
              <a:srgbClr val="111210"/>
            </a:solidFill>
            <a:prstDash val="solid"/>
            <a:round/>
            <a:headEnd len="sm" w="sm" type="none"/>
            <a:tailEnd len="sm" w="sm" type="none"/>
          </a:ln>
        </p:spPr>
      </p:cxnSp>
      <p:cxnSp>
        <p:nvCxnSpPr>
          <p:cNvPr id="167" name="Google Shape;167;p28"/>
          <p:cNvCxnSpPr/>
          <p:nvPr/>
        </p:nvCxnSpPr>
        <p:spPr>
          <a:xfrm>
            <a:off x="2063949" y="2922984"/>
            <a:ext cx="0" cy="58936"/>
          </a:xfrm>
          <a:prstGeom prst="straightConnector1">
            <a:avLst/>
          </a:prstGeom>
          <a:noFill/>
          <a:ln cap="flat" cmpd="sng" w="16750">
            <a:solidFill>
              <a:srgbClr val="111210"/>
            </a:solidFill>
            <a:prstDash val="solid"/>
            <a:round/>
            <a:headEnd len="sm" w="sm" type="none"/>
            <a:tailEnd len="sm" w="sm" type="none"/>
          </a:ln>
        </p:spPr>
      </p:cxnSp>
      <p:cxnSp>
        <p:nvCxnSpPr>
          <p:cNvPr id="168" name="Google Shape;168;p28"/>
          <p:cNvCxnSpPr/>
          <p:nvPr/>
        </p:nvCxnSpPr>
        <p:spPr>
          <a:xfrm>
            <a:off x="2063949" y="2981921"/>
            <a:ext cx="58936" cy="0"/>
          </a:xfrm>
          <a:prstGeom prst="straightConnector1">
            <a:avLst/>
          </a:prstGeom>
          <a:noFill/>
          <a:ln cap="flat" cmpd="sng" w="16750">
            <a:solidFill>
              <a:srgbClr val="111210"/>
            </a:solidFill>
            <a:prstDash val="solid"/>
            <a:round/>
            <a:headEnd len="sm" w="sm" type="none"/>
            <a:tailEnd len="sm" w="sm" type="none"/>
          </a:ln>
        </p:spPr>
      </p:cxnSp>
      <p:sp>
        <p:nvSpPr>
          <p:cNvPr id="169" name="Google Shape;169;p28"/>
          <p:cNvSpPr/>
          <p:nvPr/>
        </p:nvSpPr>
        <p:spPr>
          <a:xfrm>
            <a:off x="1666875" y="3095625"/>
            <a:ext cx="890588" cy="328613"/>
          </a:xfrm>
          <a:prstGeom prst="rect">
            <a:avLst/>
          </a:prstGeom>
          <a:noFill/>
          <a:ln>
            <a:noFill/>
          </a:ln>
        </p:spPr>
        <p:txBody>
          <a:bodyPr anchorCtr="0" anchor="ctr" bIns="0" lIns="0" spcFirstLastPara="1" rIns="0" wrap="square" tIns="0">
            <a:noAutofit/>
          </a:bodyPr>
          <a:lstStyle/>
          <a:p>
            <a:pPr indent="0" lvl="0" marL="0" marR="0" rtl="0" algn="ctr">
              <a:lnSpc>
                <a:spcPct val="105000"/>
              </a:lnSpc>
              <a:spcBef>
                <a:spcPts val="0"/>
              </a:spcBef>
              <a:spcAft>
                <a:spcPts val="0"/>
              </a:spcAft>
              <a:buClr>
                <a:srgbClr val="111210"/>
              </a:buClr>
              <a:buSzPts val="1000"/>
              <a:buFont typeface="Inter"/>
              <a:buNone/>
            </a:pPr>
            <a:r>
              <a:rPr b="1" i="0" lang="en" sz="1000" u="none" cap="none" strike="noStrike">
                <a:solidFill>
                  <a:srgbClr val="111210"/>
                </a:solidFill>
                <a:latin typeface="Inter"/>
                <a:ea typeface="Inter"/>
                <a:cs typeface="Inter"/>
                <a:sym typeface="Inter"/>
              </a:rPr>
              <a:t>LaunchKit</a:t>
            </a:r>
            <a:endParaRPr b="0" i="0" sz="1000" u="none" cap="none" strike="noStrike">
              <a:solidFill>
                <a:schemeClr val="dk1"/>
              </a:solidFill>
              <a:latin typeface="Inter"/>
              <a:ea typeface="Inter"/>
              <a:cs typeface="Inter"/>
              <a:sym typeface="Inter"/>
            </a:endParaRPr>
          </a:p>
        </p:txBody>
      </p:sp>
      <p:sp>
        <p:nvSpPr>
          <p:cNvPr id="170" name="Google Shape;170;p28"/>
          <p:cNvSpPr/>
          <p:nvPr/>
        </p:nvSpPr>
        <p:spPr>
          <a:xfrm>
            <a:off x="2828925" y="2738438"/>
            <a:ext cx="1057275" cy="752475"/>
          </a:xfrm>
          <a:prstGeom prst="roundRect">
            <a:avLst>
              <a:gd fmla="val 8228" name="adj"/>
            </a:avLst>
          </a:prstGeom>
          <a:solidFill>
            <a:srgbClr val="FFFFFF"/>
          </a:solidFill>
          <a:ln cap="flat" cmpd="sng" w="9525">
            <a:solidFill>
              <a:srgbClr val="E2E1DC"/>
            </a:solidFill>
            <a:prstDash val="solid"/>
            <a:round/>
            <a:headEnd len="sm" w="sm" type="none"/>
            <a:tailEnd len="sm" w="sm" type="none"/>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171" name="Google Shape;171;p28"/>
          <p:cNvSpPr/>
          <p:nvPr/>
        </p:nvSpPr>
        <p:spPr>
          <a:xfrm>
            <a:off x="3298627" y="2869406"/>
            <a:ext cx="117872" cy="133946"/>
          </a:xfrm>
          <a:prstGeom prst="roundRect">
            <a:avLst>
              <a:gd fmla="val 8081" name="adj"/>
            </a:avLst>
          </a:prstGeom>
          <a:solidFill>
            <a:srgbClr val="FFFFFF"/>
          </a:solidFill>
          <a:ln cap="flat" cmpd="sng" w="9525">
            <a:solidFill>
              <a:srgbClr val="111210"/>
            </a:solidFill>
            <a:prstDash val="solid"/>
            <a:round/>
            <a:headEnd len="sm" w="sm" type="none"/>
            <a:tailEnd len="sm" w="sm" type="none"/>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cxnSp>
        <p:nvCxnSpPr>
          <p:cNvPr id="172" name="Google Shape;172;p28"/>
          <p:cNvCxnSpPr/>
          <p:nvPr/>
        </p:nvCxnSpPr>
        <p:spPr>
          <a:xfrm>
            <a:off x="3325416" y="2906911"/>
            <a:ext cx="16074" cy="0"/>
          </a:xfrm>
          <a:prstGeom prst="straightConnector1">
            <a:avLst/>
          </a:prstGeom>
          <a:noFill/>
          <a:ln cap="flat" cmpd="sng" w="16750">
            <a:solidFill>
              <a:srgbClr val="111210"/>
            </a:solidFill>
            <a:prstDash val="solid"/>
            <a:round/>
            <a:headEnd len="sm" w="sm" type="none"/>
            <a:tailEnd len="sm" w="sm" type="none"/>
          </a:ln>
        </p:spPr>
      </p:cxnSp>
      <p:cxnSp>
        <p:nvCxnSpPr>
          <p:cNvPr id="173" name="Google Shape;173;p28"/>
          <p:cNvCxnSpPr/>
          <p:nvPr/>
        </p:nvCxnSpPr>
        <p:spPr>
          <a:xfrm>
            <a:off x="3362921" y="2906911"/>
            <a:ext cx="32147" cy="0"/>
          </a:xfrm>
          <a:prstGeom prst="straightConnector1">
            <a:avLst/>
          </a:prstGeom>
          <a:noFill/>
          <a:ln cap="flat" cmpd="sng" w="16750">
            <a:solidFill>
              <a:srgbClr val="111210"/>
            </a:solidFill>
            <a:prstDash val="solid"/>
            <a:round/>
            <a:headEnd len="sm" w="sm" type="none"/>
            <a:tailEnd len="sm" w="sm" type="none"/>
          </a:ln>
        </p:spPr>
      </p:cxnSp>
      <p:cxnSp>
        <p:nvCxnSpPr>
          <p:cNvPr id="174" name="Google Shape;174;p28"/>
          <p:cNvCxnSpPr/>
          <p:nvPr/>
        </p:nvCxnSpPr>
        <p:spPr>
          <a:xfrm>
            <a:off x="3325416" y="2939058"/>
            <a:ext cx="16074" cy="0"/>
          </a:xfrm>
          <a:prstGeom prst="straightConnector1">
            <a:avLst/>
          </a:prstGeom>
          <a:noFill/>
          <a:ln cap="flat" cmpd="sng" w="16750">
            <a:solidFill>
              <a:srgbClr val="111210"/>
            </a:solidFill>
            <a:prstDash val="solid"/>
            <a:round/>
            <a:headEnd len="sm" w="sm" type="none"/>
            <a:tailEnd len="sm" w="sm" type="none"/>
          </a:ln>
        </p:spPr>
      </p:cxnSp>
      <p:cxnSp>
        <p:nvCxnSpPr>
          <p:cNvPr id="175" name="Google Shape;175;p28"/>
          <p:cNvCxnSpPr/>
          <p:nvPr/>
        </p:nvCxnSpPr>
        <p:spPr>
          <a:xfrm>
            <a:off x="3362921" y="2939058"/>
            <a:ext cx="32147" cy="0"/>
          </a:xfrm>
          <a:prstGeom prst="straightConnector1">
            <a:avLst/>
          </a:prstGeom>
          <a:noFill/>
          <a:ln cap="flat" cmpd="sng" w="16750">
            <a:solidFill>
              <a:srgbClr val="111210"/>
            </a:solidFill>
            <a:prstDash val="solid"/>
            <a:round/>
            <a:headEnd len="sm" w="sm" type="none"/>
            <a:tailEnd len="sm" w="sm" type="none"/>
          </a:ln>
        </p:spPr>
      </p:cxnSp>
      <p:cxnSp>
        <p:nvCxnSpPr>
          <p:cNvPr id="176" name="Google Shape;176;p28"/>
          <p:cNvCxnSpPr/>
          <p:nvPr/>
        </p:nvCxnSpPr>
        <p:spPr>
          <a:xfrm>
            <a:off x="3325416" y="2971205"/>
            <a:ext cx="16074" cy="0"/>
          </a:xfrm>
          <a:prstGeom prst="straightConnector1">
            <a:avLst/>
          </a:prstGeom>
          <a:noFill/>
          <a:ln cap="flat" cmpd="sng" w="16750">
            <a:solidFill>
              <a:srgbClr val="111210"/>
            </a:solidFill>
            <a:prstDash val="solid"/>
            <a:round/>
            <a:headEnd len="sm" w="sm" type="none"/>
            <a:tailEnd len="sm" w="sm" type="none"/>
          </a:ln>
        </p:spPr>
      </p:cxnSp>
      <p:cxnSp>
        <p:nvCxnSpPr>
          <p:cNvPr id="177" name="Google Shape;177;p28"/>
          <p:cNvCxnSpPr/>
          <p:nvPr/>
        </p:nvCxnSpPr>
        <p:spPr>
          <a:xfrm>
            <a:off x="3362921" y="2971205"/>
            <a:ext cx="32147" cy="0"/>
          </a:xfrm>
          <a:prstGeom prst="straightConnector1">
            <a:avLst/>
          </a:prstGeom>
          <a:noFill/>
          <a:ln cap="flat" cmpd="sng" w="16750">
            <a:solidFill>
              <a:srgbClr val="111210"/>
            </a:solidFill>
            <a:prstDash val="solid"/>
            <a:round/>
            <a:headEnd len="sm" w="sm" type="none"/>
            <a:tailEnd len="sm" w="sm" type="none"/>
          </a:ln>
        </p:spPr>
      </p:cxnSp>
      <p:sp>
        <p:nvSpPr>
          <p:cNvPr id="178" name="Google Shape;178;p28"/>
          <p:cNvSpPr/>
          <p:nvPr/>
        </p:nvSpPr>
        <p:spPr>
          <a:xfrm>
            <a:off x="2871788" y="3095625"/>
            <a:ext cx="971550" cy="328613"/>
          </a:xfrm>
          <a:prstGeom prst="rect">
            <a:avLst/>
          </a:prstGeom>
          <a:noFill/>
          <a:ln>
            <a:noFill/>
          </a:ln>
        </p:spPr>
        <p:txBody>
          <a:bodyPr anchorCtr="0" anchor="ctr" bIns="0" lIns="0" spcFirstLastPara="1" rIns="0" wrap="square" tIns="0">
            <a:noAutofit/>
          </a:bodyPr>
          <a:lstStyle/>
          <a:p>
            <a:pPr indent="0" lvl="0" marL="0" marR="0" rtl="0" algn="ctr">
              <a:lnSpc>
                <a:spcPct val="105000"/>
              </a:lnSpc>
              <a:spcBef>
                <a:spcPts val="0"/>
              </a:spcBef>
              <a:spcAft>
                <a:spcPts val="0"/>
              </a:spcAft>
              <a:buClr>
                <a:srgbClr val="111210"/>
              </a:buClr>
              <a:buSzPts val="1000"/>
              <a:buFont typeface="Inter"/>
              <a:buNone/>
            </a:pPr>
            <a:r>
              <a:rPr b="1" i="0" lang="en" sz="1000" u="none" cap="none" strike="noStrike">
                <a:solidFill>
                  <a:srgbClr val="111210"/>
                </a:solidFill>
                <a:latin typeface="Inter"/>
                <a:ea typeface="Inter"/>
                <a:cs typeface="Inter"/>
                <a:sym typeface="Inter"/>
              </a:rPr>
              <a:t>Your GTM</a:t>
            </a:r>
            <a:endParaRPr b="0" i="0" sz="1000" u="none" cap="none" strike="noStrike">
              <a:solidFill>
                <a:schemeClr val="dk1"/>
              </a:solidFill>
              <a:latin typeface="Inter"/>
              <a:ea typeface="Inter"/>
              <a:cs typeface="Inter"/>
              <a:sym typeface="Inter"/>
            </a:endParaRPr>
          </a:p>
          <a:p>
            <a:pPr indent="0" lvl="0" marL="0" marR="0" rtl="0" algn="ctr">
              <a:lnSpc>
                <a:spcPct val="105000"/>
              </a:lnSpc>
              <a:spcBef>
                <a:spcPts val="0"/>
              </a:spcBef>
              <a:spcAft>
                <a:spcPts val="0"/>
              </a:spcAft>
              <a:buClr>
                <a:srgbClr val="111210"/>
              </a:buClr>
              <a:buSzPts val="1000"/>
              <a:buFont typeface="Inter"/>
              <a:buNone/>
            </a:pPr>
            <a:r>
              <a:rPr b="1" i="0" lang="en" sz="1000" u="none" cap="none" strike="noStrike">
                <a:solidFill>
                  <a:srgbClr val="111210"/>
                </a:solidFill>
                <a:latin typeface="Inter"/>
                <a:ea typeface="Inter"/>
                <a:cs typeface="Inter"/>
                <a:sym typeface="Inter"/>
              </a:rPr>
              <a:t>Strategy</a:t>
            </a:r>
            <a:endParaRPr b="0" i="0" sz="1000" u="none" cap="none" strike="noStrike">
              <a:solidFill>
                <a:schemeClr val="dk1"/>
              </a:solidFill>
              <a:latin typeface="Inter"/>
              <a:ea typeface="Inter"/>
              <a:cs typeface="Inter"/>
              <a:sym typeface="Inter"/>
            </a:endParaRPr>
          </a:p>
        </p:txBody>
      </p:sp>
      <p:cxnSp>
        <p:nvCxnSpPr>
          <p:cNvPr id="179" name="Google Shape;179;p28"/>
          <p:cNvCxnSpPr/>
          <p:nvPr/>
        </p:nvCxnSpPr>
        <p:spPr>
          <a:xfrm>
            <a:off x="1471613" y="3114675"/>
            <a:ext cx="76200" cy="0"/>
          </a:xfrm>
          <a:prstGeom prst="straightConnector1">
            <a:avLst/>
          </a:prstGeom>
          <a:noFill/>
          <a:ln cap="flat" cmpd="sng" w="15225">
            <a:solidFill>
              <a:srgbClr val="4B5A1A"/>
            </a:solidFill>
            <a:prstDash val="solid"/>
            <a:round/>
            <a:headEnd len="sm" w="sm" type="none"/>
            <a:tailEnd len="med" w="med" type="triangle"/>
          </a:ln>
        </p:spPr>
      </p:cxnSp>
      <p:cxnSp>
        <p:nvCxnSpPr>
          <p:cNvPr id="180" name="Google Shape;180;p28"/>
          <p:cNvCxnSpPr/>
          <p:nvPr/>
        </p:nvCxnSpPr>
        <p:spPr>
          <a:xfrm>
            <a:off x="2676525" y="3114675"/>
            <a:ext cx="76200" cy="0"/>
          </a:xfrm>
          <a:prstGeom prst="straightConnector1">
            <a:avLst/>
          </a:prstGeom>
          <a:noFill/>
          <a:ln cap="flat" cmpd="sng" w="15225">
            <a:solidFill>
              <a:srgbClr val="4B5A1A"/>
            </a:solidFill>
            <a:prstDash val="solid"/>
            <a:round/>
            <a:headEnd len="sm" w="sm" type="none"/>
            <a:tailEnd len="med" w="med" type="triangle"/>
          </a:ln>
        </p:spPr>
      </p:cxnSp>
      <p:sp>
        <p:nvSpPr>
          <p:cNvPr id="181" name="Google Shape;181;p28"/>
          <p:cNvSpPr/>
          <p:nvPr/>
        </p:nvSpPr>
        <p:spPr>
          <a:xfrm>
            <a:off x="390450" y="3693263"/>
            <a:ext cx="3524400" cy="204900"/>
          </a:xfrm>
          <a:prstGeom prst="rect">
            <a:avLst/>
          </a:prstGeom>
          <a:noFill/>
          <a:ln>
            <a:noFill/>
          </a:ln>
        </p:spPr>
        <p:txBody>
          <a:bodyPr anchorCtr="0" anchor="t" bIns="0" lIns="0" spcFirstLastPara="1" rIns="0" wrap="square" tIns="0">
            <a:noAutofit/>
          </a:bodyPr>
          <a:lstStyle/>
          <a:p>
            <a:pPr indent="0" lvl="0" marL="0" marR="0" rtl="0" algn="ctr">
              <a:lnSpc>
                <a:spcPct val="111000"/>
              </a:lnSpc>
              <a:spcBef>
                <a:spcPts val="0"/>
              </a:spcBef>
              <a:spcAft>
                <a:spcPts val="0"/>
              </a:spcAft>
              <a:buClr>
                <a:srgbClr val="4B5A1A"/>
              </a:buClr>
              <a:buSzPts val="900"/>
              <a:buFont typeface="Inter"/>
              <a:buNone/>
            </a:pPr>
            <a:r>
              <a:rPr b="0" i="0" lang="en" sz="900" u="none" cap="none" strike="noStrike">
                <a:solidFill>
                  <a:srgbClr val="4B5A1A"/>
                </a:solidFill>
                <a:latin typeface="Inter"/>
                <a:ea typeface="Inter"/>
                <a:cs typeface="Inter"/>
                <a:sym typeface="Inter"/>
              </a:rPr>
              <a:t>ICP  •  Positioning  •  Messaging  •  Launch  •  Sales</a:t>
            </a:r>
            <a:endParaRPr b="0" i="0" sz="900" u="none" cap="none" strike="noStrike">
              <a:solidFill>
                <a:schemeClr val="dk1"/>
              </a:solidFill>
              <a:latin typeface="Inter"/>
              <a:ea typeface="Inter"/>
              <a:cs typeface="Inter"/>
              <a:sym typeface="Inter"/>
            </a:endParaRPr>
          </a:p>
        </p:txBody>
      </p:sp>
      <p:sp>
        <p:nvSpPr>
          <p:cNvPr id="182" name="Google Shape;182;p28"/>
          <p:cNvSpPr/>
          <p:nvPr/>
        </p:nvSpPr>
        <p:spPr>
          <a:xfrm>
            <a:off x="419100" y="4038600"/>
            <a:ext cx="3543300" cy="571500"/>
          </a:xfrm>
          <a:prstGeom prst="roundRect">
            <a:avLst>
              <a:gd fmla="val 10000" name="adj"/>
            </a:avLst>
          </a:prstGeom>
          <a:solidFill>
            <a:srgbClr val="EFF8D5"/>
          </a:solidFill>
          <a:ln cap="flat" cmpd="sng" w="12700">
            <a:solidFill>
              <a:srgbClr val="EFF8D5">
                <a:alpha val="0"/>
              </a:srgbClr>
            </a:solidFill>
            <a:prstDash val="solid"/>
            <a:round/>
            <a:headEnd len="sm" w="sm" type="none"/>
            <a:tailEnd len="sm" w="sm" type="none"/>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183" name="Google Shape;183;p28"/>
          <p:cNvSpPr/>
          <p:nvPr/>
        </p:nvSpPr>
        <p:spPr>
          <a:xfrm>
            <a:off x="419100" y="4100513"/>
            <a:ext cx="23813" cy="447675"/>
          </a:xfrm>
          <a:prstGeom prst="rect">
            <a:avLst/>
          </a:prstGeom>
          <a:solidFill>
            <a:srgbClr val="C7F34A"/>
          </a:solidFill>
          <a:ln cap="flat" cmpd="sng" w="12700">
            <a:solidFill>
              <a:srgbClr val="C7F34A">
                <a:alpha val="0"/>
              </a:srgbClr>
            </a:solidFill>
            <a:prstDash val="solid"/>
            <a:round/>
            <a:headEnd len="sm" w="sm" type="none"/>
            <a:tailEnd len="sm" w="sm" type="none"/>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184" name="Google Shape;184;p28"/>
          <p:cNvSpPr/>
          <p:nvPr/>
        </p:nvSpPr>
        <p:spPr>
          <a:xfrm>
            <a:off x="538163" y="4167188"/>
            <a:ext cx="3295650" cy="366713"/>
          </a:xfrm>
          <a:prstGeom prst="rect">
            <a:avLst/>
          </a:prstGeom>
          <a:noFill/>
          <a:ln>
            <a:noFill/>
          </a:ln>
        </p:spPr>
        <p:txBody>
          <a:bodyPr anchorCtr="0" anchor="t" bIns="0" lIns="0" spcFirstLastPara="1" rIns="0" wrap="square" tIns="0">
            <a:noAutofit/>
          </a:bodyPr>
          <a:lstStyle/>
          <a:p>
            <a:pPr indent="0" lvl="0" marL="0" marR="0" rtl="0" algn="l">
              <a:lnSpc>
                <a:spcPct val="118000"/>
              </a:lnSpc>
              <a:spcBef>
                <a:spcPts val="0"/>
              </a:spcBef>
              <a:spcAft>
                <a:spcPts val="0"/>
              </a:spcAft>
              <a:buClr>
                <a:srgbClr val="111210"/>
              </a:buClr>
              <a:buSzPts val="1000"/>
              <a:buFont typeface="Inter"/>
              <a:buNone/>
            </a:pPr>
            <a:r>
              <a:rPr b="0" i="0" lang="en" sz="1000" u="none" cap="none" strike="noStrike">
                <a:solidFill>
                  <a:srgbClr val="111210"/>
                </a:solidFill>
                <a:latin typeface="Inter"/>
                <a:ea typeface="Inter"/>
                <a:cs typeface="Inter"/>
                <a:sym typeface="Inter"/>
              </a:rPr>
              <a:t>You don’t need to know how to prompt AI.</a:t>
            </a:r>
            <a:endParaRPr b="0" i="0" sz="1000" u="none" cap="none" strike="noStrike">
              <a:solidFill>
                <a:schemeClr val="dk1"/>
              </a:solidFill>
              <a:latin typeface="Inter"/>
              <a:ea typeface="Inter"/>
              <a:cs typeface="Inter"/>
              <a:sym typeface="Inter"/>
            </a:endParaRPr>
          </a:p>
          <a:p>
            <a:pPr indent="0" lvl="0" marL="0" marR="0" rtl="0" algn="l">
              <a:lnSpc>
                <a:spcPct val="118000"/>
              </a:lnSpc>
              <a:spcBef>
                <a:spcPts val="0"/>
              </a:spcBef>
              <a:spcAft>
                <a:spcPts val="0"/>
              </a:spcAft>
              <a:buClr>
                <a:srgbClr val="111210"/>
              </a:buClr>
              <a:buSzPts val="1000"/>
              <a:buFont typeface="Inter"/>
              <a:buNone/>
            </a:pPr>
            <a:r>
              <a:rPr b="0" i="0" lang="en" sz="1000" u="none" cap="none" strike="noStrike">
                <a:solidFill>
                  <a:srgbClr val="111210"/>
                </a:solidFill>
                <a:latin typeface="Inter"/>
                <a:ea typeface="Inter"/>
                <a:cs typeface="Inter"/>
                <a:sym typeface="Inter"/>
              </a:rPr>
              <a:t>LaunchKit guides you through the process.</a:t>
            </a:r>
            <a:endParaRPr b="0" i="0" sz="1000" u="none" cap="none" strike="noStrike">
              <a:solidFill>
                <a:schemeClr val="dk1"/>
              </a:solidFill>
              <a:latin typeface="Inter"/>
              <a:ea typeface="Inter"/>
              <a:cs typeface="Inter"/>
              <a:sym typeface="Inter"/>
            </a:endParaRPr>
          </a:p>
        </p:txBody>
      </p:sp>
      <p:sp>
        <p:nvSpPr>
          <p:cNvPr id="185" name="Google Shape;185;p28"/>
          <p:cNvSpPr/>
          <p:nvPr/>
        </p:nvSpPr>
        <p:spPr>
          <a:xfrm>
            <a:off x="4257675" y="700088"/>
            <a:ext cx="1524000" cy="123825"/>
          </a:xfrm>
          <a:prstGeom prst="rect">
            <a:avLst/>
          </a:prstGeom>
          <a:noFill/>
          <a:ln>
            <a:noFill/>
          </a:ln>
        </p:spPr>
        <p:txBody>
          <a:bodyPr anchorCtr="0" anchor="t" bIns="0" lIns="0" spcFirstLastPara="1" rIns="0" wrap="square" tIns="0">
            <a:noAutofit/>
          </a:bodyPr>
          <a:lstStyle/>
          <a:p>
            <a:pPr indent="0" lvl="0" marL="0" marR="0" rtl="0" algn="l">
              <a:lnSpc>
                <a:spcPct val="111000"/>
              </a:lnSpc>
              <a:spcBef>
                <a:spcPts val="0"/>
              </a:spcBef>
              <a:spcAft>
                <a:spcPts val="0"/>
              </a:spcAft>
              <a:buClr>
                <a:srgbClr val="666760"/>
              </a:buClr>
              <a:buSzPts val="600"/>
              <a:buFont typeface="Inter"/>
              <a:buNone/>
            </a:pPr>
            <a:r>
              <a:rPr b="0" i="0" lang="en" sz="600" u="none" cap="none" strike="noStrike">
                <a:solidFill>
                  <a:srgbClr val="666760"/>
                </a:solidFill>
                <a:latin typeface="Inter"/>
                <a:ea typeface="Inter"/>
                <a:cs typeface="Inter"/>
                <a:sym typeface="Inter"/>
              </a:rPr>
              <a:t>THE PRODUCT</a:t>
            </a:r>
            <a:endParaRPr b="0" i="0" sz="600" u="none" cap="none" strike="noStrike">
              <a:solidFill>
                <a:schemeClr val="dk1"/>
              </a:solidFill>
              <a:latin typeface="Inter"/>
              <a:ea typeface="Inter"/>
              <a:cs typeface="Inter"/>
              <a:sym typeface="Inter"/>
            </a:endParaRPr>
          </a:p>
        </p:txBody>
      </p:sp>
      <p:pic>
        <p:nvPicPr>
          <p:cNvPr id="186" name="Google Shape;186;p28" title="Screenshot 2026-09-18 at 3.13.20 PM.png"/>
          <p:cNvPicPr preferRelativeResize="0"/>
          <p:nvPr/>
        </p:nvPicPr>
        <p:blipFill rotWithShape="1">
          <a:blip r:embed="rId3">
            <a:alphaModFix/>
          </a:blip>
          <a:srcRect b="0" l="14704" r="14704" t="0"/>
          <a:stretch/>
        </p:blipFill>
        <p:spPr>
          <a:xfrm>
            <a:off x="4257675" y="862013"/>
            <a:ext cx="4467226" cy="3748088"/>
          </a:xfrm>
          <a:prstGeom prst="rect">
            <a:avLst/>
          </a:prstGeom>
          <a:noFill/>
          <a:ln>
            <a:noFill/>
          </a:ln>
        </p:spPr>
      </p:pic>
      <p:pic>
        <p:nvPicPr>
          <p:cNvPr id="187" name="Google Shape;187;p28" title="ChatGPT Image Sep 15, 2026, 08_13_59 PM.png"/>
          <p:cNvPicPr preferRelativeResize="0"/>
          <p:nvPr/>
        </p:nvPicPr>
        <p:blipFill>
          <a:blip r:embed="rId4">
            <a:alphaModFix/>
          </a:blip>
          <a:stretch>
            <a:fillRect/>
          </a:stretch>
        </p:blipFill>
        <p:spPr>
          <a:xfrm>
            <a:off x="390450" y="214388"/>
            <a:ext cx="305660" cy="242874"/>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2" name="Shape 192"/>
        <p:cNvGrpSpPr/>
        <p:nvPr/>
      </p:nvGrpSpPr>
      <p:grpSpPr>
        <a:xfrm>
          <a:off x="0" y="0"/>
          <a:ext cx="0" cy="0"/>
          <a:chOff x="0" y="0"/>
          <a:chExt cx="0" cy="0"/>
        </a:xfrm>
      </p:grpSpPr>
      <p:sp>
        <p:nvSpPr>
          <p:cNvPr id="193" name="Google Shape;193;p29"/>
          <p:cNvSpPr/>
          <p:nvPr/>
        </p:nvSpPr>
        <p:spPr>
          <a:xfrm>
            <a:off x="0" y="0"/>
            <a:ext cx="9144000" cy="5143500"/>
          </a:xfrm>
          <a:prstGeom prst="rect">
            <a:avLst/>
          </a:prstGeom>
          <a:solidFill>
            <a:srgbClr val="F7F6F2"/>
          </a:solidFill>
          <a:ln cap="flat" cmpd="sng" w="12700">
            <a:solidFill>
              <a:srgbClr val="F7F6F2">
                <a:alpha val="0"/>
              </a:srgbClr>
            </a:solidFill>
            <a:prstDash val="solid"/>
            <a:round/>
            <a:headEnd len="sm" w="sm" type="none"/>
            <a:tailEnd len="sm" w="sm" type="none"/>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194" name="Google Shape;194;p29"/>
          <p:cNvSpPr/>
          <p:nvPr/>
        </p:nvSpPr>
        <p:spPr>
          <a:xfrm>
            <a:off x="5962650" y="285750"/>
            <a:ext cx="1905000" cy="133500"/>
          </a:xfrm>
          <a:prstGeom prst="rect">
            <a:avLst/>
          </a:prstGeom>
          <a:noFill/>
          <a:ln>
            <a:noFill/>
          </a:ln>
        </p:spPr>
        <p:txBody>
          <a:bodyPr anchorCtr="0" anchor="t" bIns="0" lIns="0" spcFirstLastPara="1" rIns="0" wrap="square" tIns="0">
            <a:noAutofit/>
          </a:bodyPr>
          <a:lstStyle/>
          <a:p>
            <a:pPr indent="0" lvl="0" marL="0" marR="0" rtl="0" algn="r">
              <a:lnSpc>
                <a:spcPct val="111000"/>
              </a:lnSpc>
              <a:spcBef>
                <a:spcPts val="0"/>
              </a:spcBef>
              <a:spcAft>
                <a:spcPts val="0"/>
              </a:spcAft>
              <a:buClr>
                <a:srgbClr val="666760"/>
              </a:buClr>
              <a:buSzPts val="700"/>
              <a:buFont typeface="Inter"/>
              <a:buNone/>
            </a:pPr>
            <a:r>
              <a:rPr b="0" i="0" lang="en" sz="700" u="none" cap="none" strike="noStrike">
                <a:solidFill>
                  <a:srgbClr val="666760"/>
                </a:solidFill>
                <a:latin typeface="Inter"/>
                <a:ea typeface="Inter"/>
                <a:cs typeface="Inter"/>
                <a:sym typeface="Inter"/>
              </a:rPr>
              <a:t>PRODUCT EDUCATION</a:t>
            </a:r>
            <a:endParaRPr b="0" i="0" sz="700" u="none" cap="none" strike="noStrike">
              <a:solidFill>
                <a:schemeClr val="dk1"/>
              </a:solidFill>
              <a:latin typeface="Inter"/>
              <a:ea typeface="Inter"/>
              <a:cs typeface="Inter"/>
              <a:sym typeface="Inter"/>
            </a:endParaRPr>
          </a:p>
        </p:txBody>
      </p:sp>
      <p:sp>
        <p:nvSpPr>
          <p:cNvPr id="195" name="Google Shape;195;p29"/>
          <p:cNvSpPr/>
          <p:nvPr/>
        </p:nvSpPr>
        <p:spPr>
          <a:xfrm>
            <a:off x="7943850" y="285750"/>
            <a:ext cx="780900" cy="133500"/>
          </a:xfrm>
          <a:prstGeom prst="rect">
            <a:avLst/>
          </a:prstGeom>
          <a:noFill/>
          <a:ln>
            <a:noFill/>
          </a:ln>
        </p:spPr>
        <p:txBody>
          <a:bodyPr anchorCtr="0" anchor="t" bIns="0" lIns="0" spcFirstLastPara="1" rIns="0" wrap="square" tIns="0">
            <a:noAutofit/>
          </a:bodyPr>
          <a:lstStyle/>
          <a:p>
            <a:pPr indent="0" lvl="0" marL="0" marR="0" rtl="0" algn="r">
              <a:lnSpc>
                <a:spcPct val="111000"/>
              </a:lnSpc>
              <a:spcBef>
                <a:spcPts val="0"/>
              </a:spcBef>
              <a:spcAft>
                <a:spcPts val="0"/>
              </a:spcAft>
              <a:buClr>
                <a:srgbClr val="4B5A1A"/>
              </a:buClr>
              <a:buSzPts val="600"/>
              <a:buFont typeface="Inter"/>
              <a:buNone/>
            </a:pPr>
            <a:r>
              <a:rPr b="0" i="0" lang="en" sz="600" u="none" cap="none" strike="noStrike">
                <a:solidFill>
                  <a:srgbClr val="4B5A1A"/>
                </a:solidFill>
                <a:latin typeface="Inter"/>
                <a:ea typeface="Inter"/>
                <a:cs typeface="Inter"/>
                <a:sym typeface="Inter"/>
              </a:rPr>
              <a:t>GETTING STARTED</a:t>
            </a:r>
            <a:endParaRPr b="0" i="0" sz="600" u="none" cap="none" strike="noStrike">
              <a:solidFill>
                <a:schemeClr val="dk1"/>
              </a:solidFill>
              <a:latin typeface="Inter"/>
              <a:ea typeface="Inter"/>
              <a:cs typeface="Inter"/>
              <a:sym typeface="Inter"/>
            </a:endParaRPr>
          </a:p>
        </p:txBody>
      </p:sp>
      <p:cxnSp>
        <p:nvCxnSpPr>
          <p:cNvPr id="196" name="Google Shape;196;p29"/>
          <p:cNvCxnSpPr/>
          <p:nvPr/>
        </p:nvCxnSpPr>
        <p:spPr>
          <a:xfrm>
            <a:off x="419100" y="528638"/>
            <a:ext cx="8305800" cy="0"/>
          </a:xfrm>
          <a:prstGeom prst="straightConnector1">
            <a:avLst/>
          </a:prstGeom>
          <a:noFill/>
          <a:ln cap="flat" cmpd="sng" w="9525">
            <a:solidFill>
              <a:srgbClr val="E2E1DC"/>
            </a:solidFill>
            <a:prstDash val="solid"/>
            <a:round/>
            <a:headEnd len="sm" w="sm" type="none"/>
            <a:tailEnd len="sm" w="sm" type="none"/>
          </a:ln>
        </p:spPr>
      </p:cxnSp>
      <p:cxnSp>
        <p:nvCxnSpPr>
          <p:cNvPr id="197" name="Google Shape;197;p29"/>
          <p:cNvCxnSpPr/>
          <p:nvPr/>
        </p:nvCxnSpPr>
        <p:spPr>
          <a:xfrm>
            <a:off x="419100" y="4857750"/>
            <a:ext cx="8305800" cy="0"/>
          </a:xfrm>
          <a:prstGeom prst="straightConnector1">
            <a:avLst/>
          </a:prstGeom>
          <a:noFill/>
          <a:ln cap="flat" cmpd="sng" w="9525">
            <a:solidFill>
              <a:srgbClr val="E2E1DC"/>
            </a:solidFill>
            <a:prstDash val="solid"/>
            <a:round/>
            <a:headEnd len="sm" w="sm" type="none"/>
            <a:tailEnd len="sm" w="sm" type="none"/>
          </a:ln>
        </p:spPr>
      </p:cxnSp>
      <p:sp>
        <p:nvSpPr>
          <p:cNvPr id="198" name="Google Shape;198;p29"/>
          <p:cNvSpPr/>
          <p:nvPr/>
        </p:nvSpPr>
        <p:spPr>
          <a:xfrm>
            <a:off x="419100" y="4953000"/>
            <a:ext cx="3095700" cy="114300"/>
          </a:xfrm>
          <a:prstGeom prst="rect">
            <a:avLst/>
          </a:prstGeom>
          <a:noFill/>
          <a:ln>
            <a:noFill/>
          </a:ln>
        </p:spPr>
        <p:txBody>
          <a:bodyPr anchorCtr="0" anchor="t" bIns="0" lIns="0" spcFirstLastPara="1" rIns="0" wrap="square" tIns="0">
            <a:noAutofit/>
          </a:bodyPr>
          <a:lstStyle/>
          <a:p>
            <a:pPr indent="0" lvl="0" marL="0" marR="0" rtl="0" algn="l">
              <a:lnSpc>
                <a:spcPct val="111000"/>
              </a:lnSpc>
              <a:spcBef>
                <a:spcPts val="0"/>
              </a:spcBef>
              <a:spcAft>
                <a:spcPts val="0"/>
              </a:spcAft>
              <a:buClr>
                <a:srgbClr val="666760"/>
              </a:buClr>
              <a:buSzPts val="600"/>
              <a:buFont typeface="Inter"/>
              <a:buNone/>
            </a:pPr>
            <a:r>
              <a:rPr b="0" i="0" lang="en" sz="600" u="none" cap="none" strike="noStrike">
                <a:solidFill>
                  <a:srgbClr val="666760"/>
                </a:solidFill>
                <a:latin typeface="Inter"/>
                <a:ea typeface="Inter"/>
                <a:cs typeface="Inter"/>
                <a:sym typeface="Inter"/>
              </a:rPr>
              <a:t>LaunchKit  /  AI Product Marketing Manager</a:t>
            </a:r>
            <a:endParaRPr b="0" i="0" sz="600" u="none" cap="none" strike="noStrike">
              <a:solidFill>
                <a:schemeClr val="dk1"/>
              </a:solidFill>
              <a:latin typeface="Inter"/>
              <a:ea typeface="Inter"/>
              <a:cs typeface="Inter"/>
              <a:sym typeface="Inter"/>
            </a:endParaRPr>
          </a:p>
        </p:txBody>
      </p:sp>
      <p:sp>
        <p:nvSpPr>
          <p:cNvPr id="199" name="Google Shape;199;p29"/>
          <p:cNvSpPr/>
          <p:nvPr/>
        </p:nvSpPr>
        <p:spPr>
          <a:xfrm>
            <a:off x="3548063" y="4953000"/>
            <a:ext cx="2952900" cy="114300"/>
          </a:xfrm>
          <a:prstGeom prst="rect">
            <a:avLst/>
          </a:prstGeom>
          <a:noFill/>
          <a:ln>
            <a:noFill/>
          </a:ln>
        </p:spPr>
        <p:txBody>
          <a:bodyPr anchorCtr="0" anchor="t" bIns="0" lIns="0" spcFirstLastPara="1" rIns="0" wrap="square" tIns="0">
            <a:noAutofit/>
          </a:bodyPr>
          <a:lstStyle/>
          <a:p>
            <a:pPr indent="0" lvl="0" marL="0" marR="0" rtl="0" algn="ctr">
              <a:lnSpc>
                <a:spcPct val="111000"/>
              </a:lnSpc>
              <a:spcBef>
                <a:spcPts val="0"/>
              </a:spcBef>
              <a:spcAft>
                <a:spcPts val="0"/>
              </a:spcAft>
              <a:buClr>
                <a:srgbClr val="666760"/>
              </a:buClr>
              <a:buSzPts val="600"/>
              <a:buFont typeface="Inter"/>
              <a:buNone/>
            </a:pPr>
            <a:r>
              <a:rPr b="0" i="0" lang="en" sz="600" u="none" cap="none" strike="noStrike">
                <a:solidFill>
                  <a:srgbClr val="666760"/>
                </a:solidFill>
                <a:latin typeface="Inter"/>
                <a:ea typeface="Inter"/>
                <a:cs typeface="Inter"/>
                <a:sym typeface="Inter"/>
              </a:rPr>
              <a:t>Add business context</a:t>
            </a:r>
            <a:endParaRPr b="0" i="0" sz="600" u="none" cap="none" strike="noStrike">
              <a:solidFill>
                <a:schemeClr val="dk1"/>
              </a:solidFill>
              <a:latin typeface="Inter"/>
              <a:ea typeface="Inter"/>
              <a:cs typeface="Inter"/>
              <a:sym typeface="Inter"/>
            </a:endParaRPr>
          </a:p>
        </p:txBody>
      </p:sp>
      <p:sp>
        <p:nvSpPr>
          <p:cNvPr id="200" name="Google Shape;200;p29"/>
          <p:cNvSpPr/>
          <p:nvPr/>
        </p:nvSpPr>
        <p:spPr>
          <a:xfrm>
            <a:off x="7477125" y="4991100"/>
            <a:ext cx="109500" cy="19200"/>
          </a:xfrm>
          <a:prstGeom prst="rect">
            <a:avLst/>
          </a:prstGeom>
          <a:solidFill>
            <a:srgbClr val="CFCEC6"/>
          </a:solidFill>
          <a:ln cap="flat" cmpd="sng" w="12700">
            <a:solidFill>
              <a:srgbClr val="CFCEC6">
                <a:alpha val="0"/>
              </a:srgbClr>
            </a:solidFill>
            <a:prstDash val="solid"/>
            <a:round/>
            <a:headEnd len="sm" w="sm" type="none"/>
            <a:tailEnd len="sm" w="sm" type="none"/>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201" name="Google Shape;201;p29"/>
          <p:cNvSpPr/>
          <p:nvPr/>
        </p:nvSpPr>
        <p:spPr>
          <a:xfrm>
            <a:off x="7634288" y="4991100"/>
            <a:ext cx="109500" cy="19200"/>
          </a:xfrm>
          <a:prstGeom prst="rect">
            <a:avLst/>
          </a:prstGeom>
          <a:solidFill>
            <a:srgbClr val="111210"/>
          </a:solidFill>
          <a:ln cap="flat" cmpd="sng" w="12700">
            <a:solidFill>
              <a:srgbClr val="111210">
                <a:alpha val="0"/>
              </a:srgbClr>
            </a:solidFill>
            <a:prstDash val="solid"/>
            <a:round/>
            <a:headEnd len="sm" w="sm" type="none"/>
            <a:tailEnd len="sm" w="sm" type="none"/>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202" name="Google Shape;202;p29"/>
          <p:cNvSpPr/>
          <p:nvPr/>
        </p:nvSpPr>
        <p:spPr>
          <a:xfrm>
            <a:off x="7791450" y="4991100"/>
            <a:ext cx="109500" cy="19200"/>
          </a:xfrm>
          <a:prstGeom prst="rect">
            <a:avLst/>
          </a:prstGeom>
          <a:solidFill>
            <a:srgbClr val="CFCEC6"/>
          </a:solidFill>
          <a:ln cap="flat" cmpd="sng" w="12700">
            <a:solidFill>
              <a:srgbClr val="CFCEC6">
                <a:alpha val="0"/>
              </a:srgbClr>
            </a:solidFill>
            <a:prstDash val="solid"/>
            <a:round/>
            <a:headEnd len="sm" w="sm" type="none"/>
            <a:tailEnd len="sm" w="sm" type="none"/>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203" name="Google Shape;203;p29"/>
          <p:cNvSpPr/>
          <p:nvPr/>
        </p:nvSpPr>
        <p:spPr>
          <a:xfrm>
            <a:off x="7948613" y="4991100"/>
            <a:ext cx="109500" cy="19200"/>
          </a:xfrm>
          <a:prstGeom prst="rect">
            <a:avLst/>
          </a:prstGeom>
          <a:solidFill>
            <a:srgbClr val="CFCEC6"/>
          </a:solidFill>
          <a:ln cap="flat" cmpd="sng" w="12700">
            <a:solidFill>
              <a:srgbClr val="CFCEC6">
                <a:alpha val="0"/>
              </a:srgbClr>
            </a:solidFill>
            <a:prstDash val="solid"/>
            <a:round/>
            <a:headEnd len="sm" w="sm" type="none"/>
            <a:tailEnd len="sm" w="sm" type="none"/>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204" name="Google Shape;204;p29"/>
          <p:cNvSpPr/>
          <p:nvPr/>
        </p:nvSpPr>
        <p:spPr>
          <a:xfrm>
            <a:off x="8105775" y="4991100"/>
            <a:ext cx="109500" cy="19200"/>
          </a:xfrm>
          <a:prstGeom prst="rect">
            <a:avLst/>
          </a:prstGeom>
          <a:solidFill>
            <a:srgbClr val="CFCEC6"/>
          </a:solidFill>
          <a:ln cap="flat" cmpd="sng" w="12700">
            <a:solidFill>
              <a:srgbClr val="CFCEC6">
                <a:alpha val="0"/>
              </a:srgbClr>
            </a:solidFill>
            <a:prstDash val="solid"/>
            <a:round/>
            <a:headEnd len="sm" w="sm" type="none"/>
            <a:tailEnd len="sm" w="sm" type="none"/>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205" name="Google Shape;205;p29"/>
          <p:cNvSpPr/>
          <p:nvPr/>
        </p:nvSpPr>
        <p:spPr>
          <a:xfrm>
            <a:off x="8286750" y="4933950"/>
            <a:ext cx="438300" cy="138000"/>
          </a:xfrm>
          <a:prstGeom prst="rect">
            <a:avLst/>
          </a:prstGeom>
          <a:noFill/>
          <a:ln>
            <a:noFill/>
          </a:ln>
        </p:spPr>
        <p:txBody>
          <a:bodyPr anchorCtr="0" anchor="t" bIns="0" lIns="0" spcFirstLastPara="1" rIns="0" wrap="square" tIns="0">
            <a:noAutofit/>
          </a:bodyPr>
          <a:lstStyle/>
          <a:p>
            <a:pPr indent="0" lvl="0" marL="0" marR="0" rtl="0" algn="r">
              <a:lnSpc>
                <a:spcPct val="111000"/>
              </a:lnSpc>
              <a:spcBef>
                <a:spcPts val="0"/>
              </a:spcBef>
              <a:spcAft>
                <a:spcPts val="0"/>
              </a:spcAft>
              <a:buClr>
                <a:srgbClr val="111210"/>
              </a:buClr>
              <a:buSzPts val="600"/>
              <a:buFont typeface="Inter"/>
              <a:buNone/>
            </a:pPr>
            <a:r>
              <a:rPr b="1" i="0" lang="en" sz="600" u="none" cap="none" strike="noStrike">
                <a:solidFill>
                  <a:srgbClr val="111210"/>
                </a:solidFill>
                <a:latin typeface="Inter"/>
                <a:ea typeface="Inter"/>
                <a:cs typeface="Inter"/>
                <a:sym typeface="Inter"/>
              </a:rPr>
              <a:t>02 / 05</a:t>
            </a:r>
            <a:endParaRPr b="0" i="0" sz="600" u="none" cap="none" strike="noStrike">
              <a:solidFill>
                <a:schemeClr val="dk1"/>
              </a:solidFill>
              <a:latin typeface="Inter"/>
              <a:ea typeface="Inter"/>
              <a:cs typeface="Inter"/>
              <a:sym typeface="Inter"/>
            </a:endParaRPr>
          </a:p>
        </p:txBody>
      </p:sp>
      <p:sp>
        <p:nvSpPr>
          <p:cNvPr id="206" name="Google Shape;206;p29"/>
          <p:cNvSpPr/>
          <p:nvPr/>
        </p:nvSpPr>
        <p:spPr>
          <a:xfrm>
            <a:off x="419100" y="847725"/>
            <a:ext cx="8305800" cy="466800"/>
          </a:xfrm>
          <a:prstGeom prst="rect">
            <a:avLst/>
          </a:prstGeom>
          <a:noFill/>
          <a:ln>
            <a:noFill/>
          </a:ln>
        </p:spPr>
        <p:txBody>
          <a:bodyPr anchorCtr="0" anchor="t" bIns="0" lIns="0" spcFirstLastPara="1" rIns="0" wrap="square" tIns="0">
            <a:noAutofit/>
          </a:bodyPr>
          <a:lstStyle/>
          <a:p>
            <a:pPr indent="0" lvl="0" marL="0" marR="0" rtl="0" algn="l">
              <a:lnSpc>
                <a:spcPct val="111000"/>
              </a:lnSpc>
              <a:spcBef>
                <a:spcPts val="0"/>
              </a:spcBef>
              <a:spcAft>
                <a:spcPts val="0"/>
              </a:spcAft>
              <a:buClr>
                <a:srgbClr val="111210"/>
              </a:buClr>
              <a:buSzPts val="2700"/>
              <a:buFont typeface="Inter"/>
              <a:buNone/>
            </a:pPr>
            <a:r>
              <a:rPr b="1" i="0" lang="en" sz="2700" u="none" cap="none" strike="noStrike">
                <a:solidFill>
                  <a:srgbClr val="111210"/>
                </a:solidFill>
                <a:latin typeface="Inter"/>
                <a:ea typeface="Inter"/>
                <a:cs typeface="Inter"/>
                <a:sym typeface="Inter"/>
              </a:rPr>
              <a:t>Step 1: Tell LaunchKit what you’re building</a:t>
            </a:r>
            <a:endParaRPr b="0" i="0" sz="2700" u="none" cap="none" strike="noStrike">
              <a:solidFill>
                <a:schemeClr val="dk1"/>
              </a:solidFill>
              <a:latin typeface="Inter"/>
              <a:ea typeface="Inter"/>
              <a:cs typeface="Inter"/>
              <a:sym typeface="Inter"/>
            </a:endParaRPr>
          </a:p>
        </p:txBody>
      </p:sp>
      <p:sp>
        <p:nvSpPr>
          <p:cNvPr id="207" name="Google Shape;207;p29"/>
          <p:cNvSpPr/>
          <p:nvPr/>
        </p:nvSpPr>
        <p:spPr>
          <a:xfrm>
            <a:off x="419100" y="1362075"/>
            <a:ext cx="8096100" cy="228600"/>
          </a:xfrm>
          <a:prstGeom prst="rect">
            <a:avLst/>
          </a:prstGeom>
          <a:noFill/>
          <a:ln>
            <a:noFill/>
          </a:ln>
        </p:spPr>
        <p:txBody>
          <a:bodyPr anchorCtr="0" anchor="t" bIns="0" lIns="0" spcFirstLastPara="1" rIns="0" wrap="square" tIns="0">
            <a:noAutofit/>
          </a:bodyPr>
          <a:lstStyle/>
          <a:p>
            <a:pPr indent="0" lvl="0" marL="0" marR="0" rtl="0" algn="l">
              <a:lnSpc>
                <a:spcPct val="111000"/>
              </a:lnSpc>
              <a:spcBef>
                <a:spcPts val="0"/>
              </a:spcBef>
              <a:spcAft>
                <a:spcPts val="0"/>
              </a:spcAft>
              <a:buClr>
                <a:srgbClr val="666760"/>
              </a:buClr>
              <a:buSzPts val="1000"/>
              <a:buFont typeface="Inter"/>
              <a:buNone/>
            </a:pPr>
            <a:r>
              <a:rPr b="0" i="0" lang="en" sz="1100" u="none" cap="none" strike="noStrike">
                <a:solidFill>
                  <a:srgbClr val="666760"/>
                </a:solidFill>
                <a:latin typeface="Inter"/>
                <a:ea typeface="Inter"/>
                <a:cs typeface="Inter"/>
                <a:sym typeface="Inter"/>
              </a:rPr>
              <a:t>LaunchKit works best when you give it clear business context.</a:t>
            </a:r>
            <a:endParaRPr b="0" i="0" sz="1100" u="none" cap="none" strike="noStrike">
              <a:solidFill>
                <a:schemeClr val="dk1"/>
              </a:solidFill>
              <a:latin typeface="Inter"/>
              <a:ea typeface="Inter"/>
              <a:cs typeface="Inter"/>
              <a:sym typeface="Inter"/>
            </a:endParaRPr>
          </a:p>
        </p:txBody>
      </p:sp>
      <p:sp>
        <p:nvSpPr>
          <p:cNvPr id="208" name="Google Shape;208;p29"/>
          <p:cNvSpPr/>
          <p:nvPr/>
        </p:nvSpPr>
        <p:spPr>
          <a:xfrm>
            <a:off x="419100" y="1814513"/>
            <a:ext cx="228600" cy="228600"/>
          </a:xfrm>
          <a:prstGeom prst="ellipse">
            <a:avLst/>
          </a:prstGeom>
          <a:solidFill>
            <a:srgbClr val="C7F34A"/>
          </a:solidFill>
          <a:ln cap="flat" cmpd="sng" w="12700">
            <a:solidFill>
              <a:srgbClr val="C7F34A">
                <a:alpha val="0"/>
              </a:srgbClr>
            </a:solidFill>
            <a:prstDash val="solid"/>
            <a:round/>
            <a:headEnd len="sm" w="sm" type="none"/>
            <a:tailEnd len="sm" w="sm" type="none"/>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209" name="Google Shape;209;p29"/>
          <p:cNvSpPr/>
          <p:nvPr/>
        </p:nvSpPr>
        <p:spPr>
          <a:xfrm>
            <a:off x="419100" y="1819275"/>
            <a:ext cx="228600" cy="228600"/>
          </a:xfrm>
          <a:prstGeom prst="rect">
            <a:avLst/>
          </a:prstGeom>
          <a:noFill/>
          <a:ln>
            <a:noFill/>
          </a:ln>
        </p:spPr>
        <p:txBody>
          <a:bodyPr anchorCtr="0" anchor="ctr" bIns="0" lIns="0" spcFirstLastPara="1" rIns="0" wrap="square" tIns="0">
            <a:noAutofit/>
          </a:bodyPr>
          <a:lstStyle/>
          <a:p>
            <a:pPr indent="0" lvl="0" marL="0" marR="0" rtl="0" algn="ctr">
              <a:lnSpc>
                <a:spcPct val="111000"/>
              </a:lnSpc>
              <a:spcBef>
                <a:spcPts val="0"/>
              </a:spcBef>
              <a:spcAft>
                <a:spcPts val="0"/>
              </a:spcAft>
              <a:buClr>
                <a:srgbClr val="111210"/>
              </a:buClr>
              <a:buSzPts val="900"/>
              <a:buFont typeface="Inter"/>
              <a:buNone/>
            </a:pPr>
            <a:r>
              <a:rPr b="1" i="0" lang="en" sz="900" u="none" cap="none" strike="noStrike">
                <a:solidFill>
                  <a:srgbClr val="111210"/>
                </a:solidFill>
                <a:latin typeface="Inter"/>
                <a:ea typeface="Inter"/>
                <a:cs typeface="Inter"/>
                <a:sym typeface="Inter"/>
              </a:rPr>
              <a:t>1</a:t>
            </a:r>
            <a:endParaRPr b="0" i="0" sz="900" u="none" cap="none" strike="noStrike">
              <a:solidFill>
                <a:schemeClr val="dk1"/>
              </a:solidFill>
              <a:latin typeface="Inter"/>
              <a:ea typeface="Inter"/>
              <a:cs typeface="Inter"/>
              <a:sym typeface="Inter"/>
            </a:endParaRPr>
          </a:p>
        </p:txBody>
      </p:sp>
      <p:sp>
        <p:nvSpPr>
          <p:cNvPr id="210" name="Google Shape;210;p29"/>
          <p:cNvSpPr/>
          <p:nvPr/>
        </p:nvSpPr>
        <p:spPr>
          <a:xfrm>
            <a:off x="742950" y="1819275"/>
            <a:ext cx="2343300" cy="228600"/>
          </a:xfrm>
          <a:prstGeom prst="rect">
            <a:avLst/>
          </a:prstGeom>
          <a:noFill/>
          <a:ln>
            <a:noFill/>
          </a:ln>
        </p:spPr>
        <p:txBody>
          <a:bodyPr anchorCtr="0" anchor="t" bIns="0" lIns="0" spcFirstLastPara="1" rIns="0" wrap="square" tIns="0">
            <a:noAutofit/>
          </a:bodyPr>
          <a:lstStyle/>
          <a:p>
            <a:pPr indent="0" lvl="0" marL="0" marR="0" rtl="0" algn="l">
              <a:lnSpc>
                <a:spcPct val="111000"/>
              </a:lnSpc>
              <a:spcBef>
                <a:spcPts val="0"/>
              </a:spcBef>
              <a:spcAft>
                <a:spcPts val="0"/>
              </a:spcAft>
              <a:buClr>
                <a:srgbClr val="111210"/>
              </a:buClr>
              <a:buSzPts val="1200"/>
              <a:buFont typeface="Inter"/>
              <a:buNone/>
            </a:pPr>
            <a:r>
              <a:rPr b="1" i="0" lang="en" sz="1200" u="none" cap="none" strike="noStrike">
                <a:solidFill>
                  <a:srgbClr val="111210"/>
                </a:solidFill>
                <a:latin typeface="Inter"/>
                <a:ea typeface="Inter"/>
                <a:cs typeface="Inter"/>
                <a:sym typeface="Inter"/>
              </a:rPr>
              <a:t>Explain the product</a:t>
            </a:r>
            <a:endParaRPr b="0" i="0" sz="1200" u="none" cap="none" strike="noStrike">
              <a:solidFill>
                <a:schemeClr val="dk1"/>
              </a:solidFill>
              <a:latin typeface="Inter"/>
              <a:ea typeface="Inter"/>
              <a:cs typeface="Inter"/>
              <a:sym typeface="Inter"/>
            </a:endParaRPr>
          </a:p>
        </p:txBody>
      </p:sp>
      <p:sp>
        <p:nvSpPr>
          <p:cNvPr id="211" name="Google Shape;211;p29"/>
          <p:cNvSpPr/>
          <p:nvPr/>
        </p:nvSpPr>
        <p:spPr>
          <a:xfrm>
            <a:off x="742950" y="2100263"/>
            <a:ext cx="2271600" cy="3621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Clr>
                <a:srgbClr val="666760"/>
              </a:buClr>
              <a:buSzPts val="1000"/>
              <a:buFont typeface="Inter"/>
              <a:buNone/>
            </a:pPr>
            <a:r>
              <a:rPr b="0" i="0" lang="en" sz="1000" u="none" cap="none" strike="noStrike">
                <a:solidFill>
                  <a:srgbClr val="666760"/>
                </a:solidFill>
                <a:latin typeface="Inter"/>
                <a:ea typeface="Inter"/>
                <a:cs typeface="Inter"/>
                <a:sym typeface="Inter"/>
              </a:rPr>
              <a:t>What are you building?</a:t>
            </a:r>
            <a:endParaRPr b="0" i="0" sz="1000" u="none" cap="none" strike="noStrike">
              <a:solidFill>
                <a:schemeClr val="dk1"/>
              </a:solidFill>
              <a:latin typeface="Inter"/>
              <a:ea typeface="Inter"/>
              <a:cs typeface="Inter"/>
              <a:sym typeface="Inter"/>
            </a:endParaRPr>
          </a:p>
        </p:txBody>
      </p:sp>
      <p:pic>
        <p:nvPicPr>
          <p:cNvPr id="212" name="Google Shape;212;p29" title="Screenshot 2026-09-18 at 3.42.14 PM.png"/>
          <p:cNvPicPr preferRelativeResize="0"/>
          <p:nvPr/>
        </p:nvPicPr>
        <p:blipFill rotWithShape="1">
          <a:blip r:embed="rId3">
            <a:alphaModFix/>
          </a:blip>
          <a:srcRect b="15982" l="0" r="0" t="15982"/>
          <a:stretch/>
        </p:blipFill>
        <p:spPr>
          <a:xfrm>
            <a:off x="419100" y="2566988"/>
            <a:ext cx="2666999" cy="1814510"/>
          </a:xfrm>
          <a:prstGeom prst="rect">
            <a:avLst/>
          </a:prstGeom>
          <a:noFill/>
          <a:ln>
            <a:noFill/>
          </a:ln>
        </p:spPr>
      </p:pic>
      <p:sp>
        <p:nvSpPr>
          <p:cNvPr id="213" name="Google Shape;213;p29"/>
          <p:cNvSpPr/>
          <p:nvPr/>
        </p:nvSpPr>
        <p:spPr>
          <a:xfrm>
            <a:off x="3238500" y="1814513"/>
            <a:ext cx="228600" cy="228600"/>
          </a:xfrm>
          <a:prstGeom prst="ellipse">
            <a:avLst/>
          </a:prstGeom>
          <a:solidFill>
            <a:srgbClr val="C7F34A"/>
          </a:solidFill>
          <a:ln cap="flat" cmpd="sng" w="12700">
            <a:solidFill>
              <a:srgbClr val="C7F34A">
                <a:alpha val="0"/>
              </a:srgbClr>
            </a:solidFill>
            <a:prstDash val="solid"/>
            <a:round/>
            <a:headEnd len="sm" w="sm" type="none"/>
            <a:tailEnd len="sm" w="sm" type="none"/>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214" name="Google Shape;214;p29"/>
          <p:cNvSpPr/>
          <p:nvPr/>
        </p:nvSpPr>
        <p:spPr>
          <a:xfrm>
            <a:off x="3238500" y="1819275"/>
            <a:ext cx="228600" cy="228600"/>
          </a:xfrm>
          <a:prstGeom prst="rect">
            <a:avLst/>
          </a:prstGeom>
          <a:noFill/>
          <a:ln>
            <a:noFill/>
          </a:ln>
        </p:spPr>
        <p:txBody>
          <a:bodyPr anchorCtr="0" anchor="ctr" bIns="0" lIns="0" spcFirstLastPara="1" rIns="0" wrap="square" tIns="0">
            <a:noAutofit/>
          </a:bodyPr>
          <a:lstStyle/>
          <a:p>
            <a:pPr indent="0" lvl="0" marL="0" marR="0" rtl="0" algn="ctr">
              <a:lnSpc>
                <a:spcPct val="111000"/>
              </a:lnSpc>
              <a:spcBef>
                <a:spcPts val="0"/>
              </a:spcBef>
              <a:spcAft>
                <a:spcPts val="0"/>
              </a:spcAft>
              <a:buClr>
                <a:srgbClr val="111210"/>
              </a:buClr>
              <a:buSzPts val="900"/>
              <a:buFont typeface="Inter"/>
              <a:buNone/>
            </a:pPr>
            <a:r>
              <a:rPr b="1" i="0" lang="en" sz="900" u="none" cap="none" strike="noStrike">
                <a:solidFill>
                  <a:srgbClr val="111210"/>
                </a:solidFill>
                <a:latin typeface="Inter"/>
                <a:ea typeface="Inter"/>
                <a:cs typeface="Inter"/>
                <a:sym typeface="Inter"/>
              </a:rPr>
              <a:t>2</a:t>
            </a:r>
            <a:endParaRPr b="0" i="0" sz="900" u="none" cap="none" strike="noStrike">
              <a:solidFill>
                <a:schemeClr val="dk1"/>
              </a:solidFill>
              <a:latin typeface="Inter"/>
              <a:ea typeface="Inter"/>
              <a:cs typeface="Inter"/>
              <a:sym typeface="Inter"/>
            </a:endParaRPr>
          </a:p>
        </p:txBody>
      </p:sp>
      <p:sp>
        <p:nvSpPr>
          <p:cNvPr id="215" name="Google Shape;215;p29"/>
          <p:cNvSpPr/>
          <p:nvPr/>
        </p:nvSpPr>
        <p:spPr>
          <a:xfrm>
            <a:off x="3562350" y="1819275"/>
            <a:ext cx="2343300" cy="228600"/>
          </a:xfrm>
          <a:prstGeom prst="rect">
            <a:avLst/>
          </a:prstGeom>
          <a:noFill/>
          <a:ln>
            <a:noFill/>
          </a:ln>
        </p:spPr>
        <p:txBody>
          <a:bodyPr anchorCtr="0" anchor="t" bIns="0" lIns="0" spcFirstLastPara="1" rIns="0" wrap="square" tIns="0">
            <a:noAutofit/>
          </a:bodyPr>
          <a:lstStyle/>
          <a:p>
            <a:pPr indent="0" lvl="0" marL="0" marR="0" rtl="0" algn="l">
              <a:lnSpc>
                <a:spcPct val="111000"/>
              </a:lnSpc>
              <a:spcBef>
                <a:spcPts val="0"/>
              </a:spcBef>
              <a:spcAft>
                <a:spcPts val="0"/>
              </a:spcAft>
              <a:buClr>
                <a:srgbClr val="111210"/>
              </a:buClr>
              <a:buSzPts val="1200"/>
              <a:buFont typeface="Inter"/>
              <a:buNone/>
            </a:pPr>
            <a:r>
              <a:rPr b="1" i="0" lang="en" sz="1200" u="none" cap="none" strike="noStrike">
                <a:solidFill>
                  <a:srgbClr val="111210"/>
                </a:solidFill>
                <a:latin typeface="Inter"/>
                <a:ea typeface="Inter"/>
                <a:cs typeface="Inter"/>
                <a:sym typeface="Inter"/>
              </a:rPr>
              <a:t>Define the customer</a:t>
            </a:r>
            <a:endParaRPr b="0" i="0" sz="1200" u="none" cap="none" strike="noStrike">
              <a:solidFill>
                <a:schemeClr val="dk1"/>
              </a:solidFill>
              <a:latin typeface="Inter"/>
              <a:ea typeface="Inter"/>
              <a:cs typeface="Inter"/>
              <a:sym typeface="Inter"/>
            </a:endParaRPr>
          </a:p>
        </p:txBody>
      </p:sp>
      <p:sp>
        <p:nvSpPr>
          <p:cNvPr id="216" name="Google Shape;216;p29"/>
          <p:cNvSpPr/>
          <p:nvPr/>
        </p:nvSpPr>
        <p:spPr>
          <a:xfrm>
            <a:off x="3562350" y="2100263"/>
            <a:ext cx="2271600" cy="3621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Clr>
                <a:srgbClr val="666760"/>
              </a:buClr>
              <a:buSzPts val="1000"/>
              <a:buFont typeface="Inter"/>
              <a:buNone/>
            </a:pPr>
            <a:r>
              <a:rPr b="0" i="0" lang="en" sz="1000" u="none" cap="none" strike="noStrike">
                <a:solidFill>
                  <a:srgbClr val="666760"/>
                </a:solidFill>
                <a:latin typeface="Inter"/>
                <a:ea typeface="Inter"/>
                <a:cs typeface="Inter"/>
                <a:sym typeface="Inter"/>
              </a:rPr>
              <a:t>Who is it for and what</a:t>
            </a:r>
            <a:endParaRPr b="0" i="0" sz="1000" u="none" cap="none" strike="noStrike">
              <a:solidFill>
                <a:schemeClr val="dk1"/>
              </a:solidFill>
              <a:latin typeface="Inter"/>
              <a:ea typeface="Inter"/>
              <a:cs typeface="Inter"/>
              <a:sym typeface="Inter"/>
            </a:endParaRPr>
          </a:p>
          <a:p>
            <a:pPr indent="0" lvl="0" marL="0" marR="0" rtl="0" algn="l">
              <a:lnSpc>
                <a:spcPct val="115000"/>
              </a:lnSpc>
              <a:spcBef>
                <a:spcPts val="0"/>
              </a:spcBef>
              <a:spcAft>
                <a:spcPts val="0"/>
              </a:spcAft>
              <a:buClr>
                <a:srgbClr val="666760"/>
              </a:buClr>
              <a:buSzPts val="1000"/>
              <a:buFont typeface="Inter"/>
              <a:buNone/>
            </a:pPr>
            <a:r>
              <a:rPr b="0" i="0" lang="en" sz="1000" u="none" cap="none" strike="noStrike">
                <a:solidFill>
                  <a:srgbClr val="666760"/>
                </a:solidFill>
                <a:latin typeface="Inter"/>
                <a:ea typeface="Inter"/>
                <a:cs typeface="Inter"/>
                <a:sym typeface="Inter"/>
              </a:rPr>
              <a:t>problem do they have?</a:t>
            </a:r>
            <a:endParaRPr b="0" i="0" sz="1000" u="none" cap="none" strike="noStrike">
              <a:solidFill>
                <a:schemeClr val="dk1"/>
              </a:solidFill>
              <a:latin typeface="Inter"/>
              <a:ea typeface="Inter"/>
              <a:cs typeface="Inter"/>
              <a:sym typeface="Inter"/>
            </a:endParaRPr>
          </a:p>
        </p:txBody>
      </p:sp>
      <p:pic>
        <p:nvPicPr>
          <p:cNvPr id="217" name="Google Shape;217;p29" title="Screenshot 2026-09-18 at 3.42.54 PM.png"/>
          <p:cNvPicPr preferRelativeResize="0"/>
          <p:nvPr/>
        </p:nvPicPr>
        <p:blipFill rotWithShape="1">
          <a:blip r:embed="rId4">
            <a:alphaModFix/>
          </a:blip>
          <a:srcRect b="19526" l="0" r="0" t="12979"/>
          <a:stretch/>
        </p:blipFill>
        <p:spPr>
          <a:xfrm>
            <a:off x="3238500" y="2567000"/>
            <a:ext cx="2666999" cy="1800035"/>
          </a:xfrm>
          <a:prstGeom prst="rect">
            <a:avLst/>
          </a:prstGeom>
          <a:noFill/>
          <a:ln>
            <a:noFill/>
          </a:ln>
        </p:spPr>
      </p:pic>
      <p:sp>
        <p:nvSpPr>
          <p:cNvPr id="218" name="Google Shape;218;p29"/>
          <p:cNvSpPr/>
          <p:nvPr/>
        </p:nvSpPr>
        <p:spPr>
          <a:xfrm>
            <a:off x="6057900" y="1814513"/>
            <a:ext cx="228600" cy="228600"/>
          </a:xfrm>
          <a:prstGeom prst="ellipse">
            <a:avLst/>
          </a:prstGeom>
          <a:solidFill>
            <a:srgbClr val="C7F34A"/>
          </a:solidFill>
          <a:ln cap="flat" cmpd="sng" w="12700">
            <a:solidFill>
              <a:srgbClr val="C7F34A">
                <a:alpha val="0"/>
              </a:srgbClr>
            </a:solidFill>
            <a:prstDash val="solid"/>
            <a:round/>
            <a:headEnd len="sm" w="sm" type="none"/>
            <a:tailEnd len="sm" w="sm" type="none"/>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219" name="Google Shape;219;p29"/>
          <p:cNvSpPr/>
          <p:nvPr/>
        </p:nvSpPr>
        <p:spPr>
          <a:xfrm>
            <a:off x="6057900" y="1819275"/>
            <a:ext cx="228600" cy="228600"/>
          </a:xfrm>
          <a:prstGeom prst="rect">
            <a:avLst/>
          </a:prstGeom>
          <a:noFill/>
          <a:ln>
            <a:noFill/>
          </a:ln>
        </p:spPr>
        <p:txBody>
          <a:bodyPr anchorCtr="0" anchor="ctr" bIns="0" lIns="0" spcFirstLastPara="1" rIns="0" wrap="square" tIns="0">
            <a:noAutofit/>
          </a:bodyPr>
          <a:lstStyle/>
          <a:p>
            <a:pPr indent="0" lvl="0" marL="0" marR="0" rtl="0" algn="ctr">
              <a:lnSpc>
                <a:spcPct val="111000"/>
              </a:lnSpc>
              <a:spcBef>
                <a:spcPts val="0"/>
              </a:spcBef>
              <a:spcAft>
                <a:spcPts val="0"/>
              </a:spcAft>
              <a:buClr>
                <a:srgbClr val="111210"/>
              </a:buClr>
              <a:buSzPts val="900"/>
              <a:buFont typeface="Inter"/>
              <a:buNone/>
            </a:pPr>
            <a:r>
              <a:rPr b="1" i="0" lang="en" sz="900" u="none" cap="none" strike="noStrike">
                <a:solidFill>
                  <a:srgbClr val="111210"/>
                </a:solidFill>
                <a:latin typeface="Inter"/>
                <a:ea typeface="Inter"/>
                <a:cs typeface="Inter"/>
                <a:sym typeface="Inter"/>
              </a:rPr>
              <a:t>3</a:t>
            </a:r>
            <a:endParaRPr b="0" i="0" sz="900" u="none" cap="none" strike="noStrike">
              <a:solidFill>
                <a:schemeClr val="dk1"/>
              </a:solidFill>
              <a:latin typeface="Inter"/>
              <a:ea typeface="Inter"/>
              <a:cs typeface="Inter"/>
              <a:sym typeface="Inter"/>
            </a:endParaRPr>
          </a:p>
        </p:txBody>
      </p:sp>
      <p:sp>
        <p:nvSpPr>
          <p:cNvPr id="220" name="Google Shape;220;p29"/>
          <p:cNvSpPr/>
          <p:nvPr/>
        </p:nvSpPr>
        <p:spPr>
          <a:xfrm>
            <a:off x="6381750" y="1819275"/>
            <a:ext cx="2343300" cy="228600"/>
          </a:xfrm>
          <a:prstGeom prst="rect">
            <a:avLst/>
          </a:prstGeom>
          <a:noFill/>
          <a:ln>
            <a:noFill/>
          </a:ln>
        </p:spPr>
        <p:txBody>
          <a:bodyPr anchorCtr="0" anchor="t" bIns="0" lIns="0" spcFirstLastPara="1" rIns="0" wrap="square" tIns="0">
            <a:noAutofit/>
          </a:bodyPr>
          <a:lstStyle/>
          <a:p>
            <a:pPr indent="0" lvl="0" marL="0" marR="0" rtl="0" algn="l">
              <a:lnSpc>
                <a:spcPct val="111000"/>
              </a:lnSpc>
              <a:spcBef>
                <a:spcPts val="0"/>
              </a:spcBef>
              <a:spcAft>
                <a:spcPts val="0"/>
              </a:spcAft>
              <a:buClr>
                <a:srgbClr val="111210"/>
              </a:buClr>
              <a:buSzPts val="1200"/>
              <a:buFont typeface="Inter"/>
              <a:buNone/>
            </a:pPr>
            <a:r>
              <a:rPr b="1" i="0" lang="en" sz="1200" u="none" cap="none" strike="noStrike">
                <a:solidFill>
                  <a:srgbClr val="111210"/>
                </a:solidFill>
                <a:latin typeface="Inter"/>
                <a:ea typeface="Inter"/>
                <a:cs typeface="Inter"/>
                <a:sym typeface="Inter"/>
              </a:rPr>
              <a:t>Add the goal</a:t>
            </a:r>
            <a:endParaRPr b="0" i="0" sz="1200" u="none" cap="none" strike="noStrike">
              <a:solidFill>
                <a:schemeClr val="dk1"/>
              </a:solidFill>
              <a:latin typeface="Inter"/>
              <a:ea typeface="Inter"/>
              <a:cs typeface="Inter"/>
              <a:sym typeface="Inter"/>
            </a:endParaRPr>
          </a:p>
        </p:txBody>
      </p:sp>
      <p:sp>
        <p:nvSpPr>
          <p:cNvPr id="221" name="Google Shape;221;p29"/>
          <p:cNvSpPr/>
          <p:nvPr/>
        </p:nvSpPr>
        <p:spPr>
          <a:xfrm>
            <a:off x="6381750" y="2100263"/>
            <a:ext cx="2271600" cy="3621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Clr>
                <a:srgbClr val="666760"/>
              </a:buClr>
              <a:buSzPts val="1000"/>
              <a:buFont typeface="Inter"/>
              <a:buNone/>
            </a:pPr>
            <a:r>
              <a:rPr b="0" i="0" lang="en" sz="1000" u="none" cap="none" strike="noStrike">
                <a:solidFill>
                  <a:srgbClr val="666760"/>
                </a:solidFill>
                <a:latin typeface="Inter"/>
                <a:ea typeface="Inter"/>
                <a:cs typeface="Inter"/>
                <a:sym typeface="Inter"/>
              </a:rPr>
              <a:t>What are you trying</a:t>
            </a:r>
            <a:endParaRPr b="0" i="0" sz="1000" u="none" cap="none" strike="noStrike">
              <a:solidFill>
                <a:schemeClr val="dk1"/>
              </a:solidFill>
              <a:latin typeface="Inter"/>
              <a:ea typeface="Inter"/>
              <a:cs typeface="Inter"/>
              <a:sym typeface="Inter"/>
            </a:endParaRPr>
          </a:p>
          <a:p>
            <a:pPr indent="0" lvl="0" marL="0" marR="0" rtl="0" algn="l">
              <a:lnSpc>
                <a:spcPct val="115000"/>
              </a:lnSpc>
              <a:spcBef>
                <a:spcPts val="0"/>
              </a:spcBef>
              <a:spcAft>
                <a:spcPts val="0"/>
              </a:spcAft>
              <a:buClr>
                <a:srgbClr val="666760"/>
              </a:buClr>
              <a:buSzPts val="1000"/>
              <a:buFont typeface="Inter"/>
              <a:buNone/>
            </a:pPr>
            <a:r>
              <a:rPr b="0" i="0" lang="en" sz="1000" u="none" cap="none" strike="noStrike">
                <a:solidFill>
                  <a:srgbClr val="666760"/>
                </a:solidFill>
                <a:latin typeface="Inter"/>
                <a:ea typeface="Inter"/>
                <a:cs typeface="Inter"/>
                <a:sym typeface="Inter"/>
              </a:rPr>
              <a:t>to achieve?</a:t>
            </a:r>
            <a:endParaRPr b="0" i="0" sz="1000" u="none" cap="none" strike="noStrike">
              <a:solidFill>
                <a:schemeClr val="dk1"/>
              </a:solidFill>
              <a:latin typeface="Inter"/>
              <a:ea typeface="Inter"/>
              <a:cs typeface="Inter"/>
              <a:sym typeface="Inter"/>
            </a:endParaRPr>
          </a:p>
        </p:txBody>
      </p:sp>
      <p:pic>
        <p:nvPicPr>
          <p:cNvPr id="222" name="Google Shape;222;p29" title="Screenshot 2026-09-18 at 3.43.52 PM.png"/>
          <p:cNvPicPr preferRelativeResize="0"/>
          <p:nvPr/>
        </p:nvPicPr>
        <p:blipFill rotWithShape="1">
          <a:blip r:embed="rId5">
            <a:alphaModFix/>
          </a:blip>
          <a:srcRect b="15982" l="0" r="0" t="15982"/>
          <a:stretch/>
        </p:blipFill>
        <p:spPr>
          <a:xfrm>
            <a:off x="6057900" y="2566988"/>
            <a:ext cx="2666999" cy="1814510"/>
          </a:xfrm>
          <a:prstGeom prst="rect">
            <a:avLst/>
          </a:prstGeom>
          <a:noFill/>
          <a:ln>
            <a:noFill/>
          </a:ln>
        </p:spPr>
      </p:pic>
      <p:sp>
        <p:nvSpPr>
          <p:cNvPr id="223" name="Google Shape;223;p29"/>
          <p:cNvSpPr/>
          <p:nvPr/>
        </p:nvSpPr>
        <p:spPr>
          <a:xfrm>
            <a:off x="419100" y="4591050"/>
            <a:ext cx="57300" cy="57300"/>
          </a:xfrm>
          <a:prstGeom prst="ellipse">
            <a:avLst/>
          </a:prstGeom>
          <a:solidFill>
            <a:srgbClr val="C7F34A"/>
          </a:solidFill>
          <a:ln cap="flat" cmpd="sng" w="12700">
            <a:solidFill>
              <a:srgbClr val="C7F34A">
                <a:alpha val="0"/>
              </a:srgbClr>
            </a:solidFill>
            <a:prstDash val="solid"/>
            <a:round/>
            <a:headEnd len="sm" w="sm" type="none"/>
            <a:tailEnd len="sm" w="sm" type="none"/>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224" name="Google Shape;224;p29"/>
          <p:cNvSpPr/>
          <p:nvPr/>
        </p:nvSpPr>
        <p:spPr>
          <a:xfrm>
            <a:off x="538163" y="4495800"/>
            <a:ext cx="6381900" cy="257100"/>
          </a:xfrm>
          <a:prstGeom prst="rect">
            <a:avLst/>
          </a:prstGeom>
          <a:noFill/>
          <a:ln>
            <a:noFill/>
          </a:ln>
        </p:spPr>
        <p:txBody>
          <a:bodyPr anchorCtr="0" anchor="t" bIns="0" lIns="0" spcFirstLastPara="1" rIns="0" wrap="square" tIns="0">
            <a:noAutofit/>
          </a:bodyPr>
          <a:lstStyle/>
          <a:p>
            <a:pPr indent="0" lvl="0" marL="0" marR="0" rtl="0" algn="l">
              <a:lnSpc>
                <a:spcPct val="111000"/>
              </a:lnSpc>
              <a:spcBef>
                <a:spcPts val="0"/>
              </a:spcBef>
              <a:spcAft>
                <a:spcPts val="0"/>
              </a:spcAft>
              <a:buClr>
                <a:srgbClr val="111210"/>
              </a:buClr>
              <a:buSzPts val="1200"/>
              <a:buFont typeface="Inter"/>
              <a:buNone/>
            </a:pPr>
            <a:r>
              <a:rPr b="1" i="0" lang="en" sz="1200" u="none" cap="none" strike="noStrike">
                <a:solidFill>
                  <a:srgbClr val="111210"/>
                </a:solidFill>
                <a:latin typeface="Inter"/>
                <a:ea typeface="Inter"/>
                <a:cs typeface="Inter"/>
                <a:sym typeface="Inter"/>
              </a:rPr>
              <a:t>Better context leads to better strategy.</a:t>
            </a:r>
            <a:endParaRPr b="0" i="0" sz="1200" u="none" cap="none" strike="noStrike">
              <a:solidFill>
                <a:schemeClr val="dk1"/>
              </a:solidFill>
              <a:latin typeface="Inter"/>
              <a:ea typeface="Inter"/>
              <a:cs typeface="Inter"/>
              <a:sym typeface="Inter"/>
            </a:endParaRPr>
          </a:p>
        </p:txBody>
      </p:sp>
      <p:sp>
        <p:nvSpPr>
          <p:cNvPr id="225" name="Google Shape;225;p29"/>
          <p:cNvSpPr/>
          <p:nvPr/>
        </p:nvSpPr>
        <p:spPr>
          <a:xfrm>
            <a:off x="696100" y="214313"/>
            <a:ext cx="1333500" cy="243000"/>
          </a:xfrm>
          <a:prstGeom prst="rect">
            <a:avLst/>
          </a:prstGeom>
          <a:noFill/>
          <a:ln>
            <a:noFill/>
          </a:ln>
        </p:spPr>
        <p:txBody>
          <a:bodyPr anchorCtr="0" anchor="t" bIns="0" lIns="0" spcFirstLastPara="1" rIns="0" wrap="square" tIns="0">
            <a:noAutofit/>
          </a:bodyPr>
          <a:lstStyle/>
          <a:p>
            <a:pPr indent="0" lvl="0" marL="0" marR="0" rtl="0" algn="l">
              <a:lnSpc>
                <a:spcPct val="111000"/>
              </a:lnSpc>
              <a:spcBef>
                <a:spcPts val="0"/>
              </a:spcBef>
              <a:spcAft>
                <a:spcPts val="0"/>
              </a:spcAft>
              <a:buClr>
                <a:srgbClr val="111210"/>
              </a:buClr>
              <a:buSzPts val="1300"/>
              <a:buFont typeface="Inter"/>
              <a:buNone/>
            </a:pPr>
            <a:r>
              <a:rPr b="1" i="0" lang="en" sz="1700" u="none" cap="none" strike="noStrike">
                <a:solidFill>
                  <a:srgbClr val="111210"/>
                </a:solidFill>
                <a:latin typeface="Inter"/>
                <a:ea typeface="Inter"/>
                <a:cs typeface="Inter"/>
                <a:sym typeface="Inter"/>
              </a:rPr>
              <a:t>LaunchKit</a:t>
            </a:r>
            <a:endParaRPr b="0" i="0" sz="1700" u="none" cap="none" strike="noStrike">
              <a:solidFill>
                <a:schemeClr val="dk1"/>
              </a:solidFill>
              <a:latin typeface="Inter"/>
              <a:ea typeface="Inter"/>
              <a:cs typeface="Inter"/>
              <a:sym typeface="Inter"/>
            </a:endParaRPr>
          </a:p>
        </p:txBody>
      </p:sp>
      <p:pic>
        <p:nvPicPr>
          <p:cNvPr id="226" name="Google Shape;226;p29" title="ChatGPT Image Sep 15, 2026, 08_13_59 PM.png"/>
          <p:cNvPicPr preferRelativeResize="0"/>
          <p:nvPr/>
        </p:nvPicPr>
        <p:blipFill>
          <a:blip r:embed="rId6">
            <a:alphaModFix/>
          </a:blip>
          <a:stretch>
            <a:fillRect/>
          </a:stretch>
        </p:blipFill>
        <p:spPr>
          <a:xfrm>
            <a:off x="390450" y="214388"/>
            <a:ext cx="305660" cy="242874"/>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1" name="Shape 231"/>
        <p:cNvGrpSpPr/>
        <p:nvPr/>
      </p:nvGrpSpPr>
      <p:grpSpPr>
        <a:xfrm>
          <a:off x="0" y="0"/>
          <a:ext cx="0" cy="0"/>
          <a:chOff x="0" y="0"/>
          <a:chExt cx="0" cy="0"/>
        </a:xfrm>
      </p:grpSpPr>
      <p:sp>
        <p:nvSpPr>
          <p:cNvPr id="232" name="Google Shape;232;p30"/>
          <p:cNvSpPr/>
          <p:nvPr/>
        </p:nvSpPr>
        <p:spPr>
          <a:xfrm>
            <a:off x="0" y="0"/>
            <a:ext cx="9144000" cy="5143500"/>
          </a:xfrm>
          <a:prstGeom prst="rect">
            <a:avLst/>
          </a:prstGeom>
          <a:solidFill>
            <a:srgbClr val="F7F6F2"/>
          </a:solidFill>
          <a:ln cap="flat" cmpd="sng" w="12700">
            <a:solidFill>
              <a:srgbClr val="F7F6F2">
                <a:alpha val="0"/>
              </a:srgbClr>
            </a:solidFill>
            <a:prstDash val="solid"/>
            <a:round/>
            <a:headEnd len="sm" w="sm" type="none"/>
            <a:tailEnd len="sm" w="sm" type="none"/>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233" name="Google Shape;233;p30"/>
          <p:cNvSpPr/>
          <p:nvPr/>
        </p:nvSpPr>
        <p:spPr>
          <a:xfrm>
            <a:off x="5962650" y="285750"/>
            <a:ext cx="1905000" cy="133350"/>
          </a:xfrm>
          <a:prstGeom prst="rect">
            <a:avLst/>
          </a:prstGeom>
          <a:noFill/>
          <a:ln>
            <a:noFill/>
          </a:ln>
        </p:spPr>
        <p:txBody>
          <a:bodyPr anchorCtr="0" anchor="t" bIns="0" lIns="0" spcFirstLastPara="1" rIns="0" wrap="square" tIns="0">
            <a:noAutofit/>
          </a:bodyPr>
          <a:lstStyle/>
          <a:p>
            <a:pPr indent="0" lvl="0" marL="0" marR="0" rtl="0" algn="r">
              <a:lnSpc>
                <a:spcPct val="111000"/>
              </a:lnSpc>
              <a:spcBef>
                <a:spcPts val="0"/>
              </a:spcBef>
              <a:spcAft>
                <a:spcPts val="0"/>
              </a:spcAft>
              <a:buClr>
                <a:srgbClr val="666760"/>
              </a:buClr>
              <a:buSzPts val="700"/>
              <a:buFont typeface="Inter"/>
              <a:buNone/>
            </a:pPr>
            <a:r>
              <a:rPr b="0" i="0" lang="en" sz="700" u="none" cap="none" strike="noStrike">
                <a:solidFill>
                  <a:srgbClr val="666760"/>
                </a:solidFill>
                <a:latin typeface="Inter"/>
                <a:ea typeface="Inter"/>
                <a:cs typeface="Inter"/>
                <a:sym typeface="Inter"/>
              </a:rPr>
              <a:t>PRODUCT EDUCATION</a:t>
            </a:r>
            <a:endParaRPr b="0" i="0" sz="700" u="none" cap="none" strike="noStrike">
              <a:solidFill>
                <a:schemeClr val="dk1"/>
              </a:solidFill>
              <a:latin typeface="Inter"/>
              <a:ea typeface="Inter"/>
              <a:cs typeface="Inter"/>
              <a:sym typeface="Inter"/>
            </a:endParaRPr>
          </a:p>
        </p:txBody>
      </p:sp>
      <p:sp>
        <p:nvSpPr>
          <p:cNvPr id="234" name="Google Shape;234;p30"/>
          <p:cNvSpPr/>
          <p:nvPr/>
        </p:nvSpPr>
        <p:spPr>
          <a:xfrm>
            <a:off x="7943850" y="285750"/>
            <a:ext cx="781050" cy="133350"/>
          </a:xfrm>
          <a:prstGeom prst="rect">
            <a:avLst/>
          </a:prstGeom>
          <a:noFill/>
          <a:ln>
            <a:noFill/>
          </a:ln>
        </p:spPr>
        <p:txBody>
          <a:bodyPr anchorCtr="0" anchor="t" bIns="0" lIns="0" spcFirstLastPara="1" rIns="0" wrap="square" tIns="0">
            <a:noAutofit/>
          </a:bodyPr>
          <a:lstStyle/>
          <a:p>
            <a:pPr indent="0" lvl="0" marL="0" marR="0" rtl="0" algn="r">
              <a:lnSpc>
                <a:spcPct val="111000"/>
              </a:lnSpc>
              <a:spcBef>
                <a:spcPts val="0"/>
              </a:spcBef>
              <a:spcAft>
                <a:spcPts val="0"/>
              </a:spcAft>
              <a:buClr>
                <a:srgbClr val="4B5A1A"/>
              </a:buClr>
              <a:buSzPts val="600"/>
              <a:buFont typeface="Inter"/>
              <a:buNone/>
            </a:pPr>
            <a:r>
              <a:rPr b="0" i="0" lang="en" sz="600" u="none" cap="none" strike="noStrike">
                <a:solidFill>
                  <a:srgbClr val="4B5A1A"/>
                </a:solidFill>
                <a:latin typeface="Inter"/>
                <a:ea typeface="Inter"/>
                <a:cs typeface="Inter"/>
                <a:sym typeface="Inter"/>
              </a:rPr>
              <a:t>GETTING STARTED</a:t>
            </a:r>
            <a:endParaRPr b="0" i="0" sz="600" u="none" cap="none" strike="noStrike">
              <a:solidFill>
                <a:schemeClr val="dk1"/>
              </a:solidFill>
              <a:latin typeface="Inter"/>
              <a:ea typeface="Inter"/>
              <a:cs typeface="Inter"/>
              <a:sym typeface="Inter"/>
            </a:endParaRPr>
          </a:p>
        </p:txBody>
      </p:sp>
      <p:cxnSp>
        <p:nvCxnSpPr>
          <p:cNvPr id="235" name="Google Shape;235;p30"/>
          <p:cNvCxnSpPr/>
          <p:nvPr/>
        </p:nvCxnSpPr>
        <p:spPr>
          <a:xfrm>
            <a:off x="419100" y="528638"/>
            <a:ext cx="8305800" cy="0"/>
          </a:xfrm>
          <a:prstGeom prst="straightConnector1">
            <a:avLst/>
          </a:prstGeom>
          <a:noFill/>
          <a:ln cap="flat" cmpd="sng" w="9525">
            <a:solidFill>
              <a:srgbClr val="E2E1DC"/>
            </a:solidFill>
            <a:prstDash val="solid"/>
            <a:round/>
            <a:headEnd len="sm" w="sm" type="none"/>
            <a:tailEnd len="sm" w="sm" type="none"/>
          </a:ln>
        </p:spPr>
      </p:cxnSp>
      <p:cxnSp>
        <p:nvCxnSpPr>
          <p:cNvPr id="236" name="Google Shape;236;p30"/>
          <p:cNvCxnSpPr/>
          <p:nvPr/>
        </p:nvCxnSpPr>
        <p:spPr>
          <a:xfrm>
            <a:off x="419100" y="4857750"/>
            <a:ext cx="8305800" cy="0"/>
          </a:xfrm>
          <a:prstGeom prst="straightConnector1">
            <a:avLst/>
          </a:prstGeom>
          <a:noFill/>
          <a:ln cap="flat" cmpd="sng" w="9525">
            <a:solidFill>
              <a:srgbClr val="E2E1DC"/>
            </a:solidFill>
            <a:prstDash val="solid"/>
            <a:round/>
            <a:headEnd len="sm" w="sm" type="none"/>
            <a:tailEnd len="sm" w="sm" type="none"/>
          </a:ln>
        </p:spPr>
      </p:cxnSp>
      <p:sp>
        <p:nvSpPr>
          <p:cNvPr id="237" name="Google Shape;237;p30"/>
          <p:cNvSpPr/>
          <p:nvPr/>
        </p:nvSpPr>
        <p:spPr>
          <a:xfrm>
            <a:off x="419100" y="4953000"/>
            <a:ext cx="3095625" cy="114300"/>
          </a:xfrm>
          <a:prstGeom prst="rect">
            <a:avLst/>
          </a:prstGeom>
          <a:noFill/>
          <a:ln>
            <a:noFill/>
          </a:ln>
        </p:spPr>
        <p:txBody>
          <a:bodyPr anchorCtr="0" anchor="t" bIns="0" lIns="0" spcFirstLastPara="1" rIns="0" wrap="square" tIns="0">
            <a:noAutofit/>
          </a:bodyPr>
          <a:lstStyle/>
          <a:p>
            <a:pPr indent="0" lvl="0" marL="0" marR="0" rtl="0" algn="l">
              <a:lnSpc>
                <a:spcPct val="111000"/>
              </a:lnSpc>
              <a:spcBef>
                <a:spcPts val="0"/>
              </a:spcBef>
              <a:spcAft>
                <a:spcPts val="0"/>
              </a:spcAft>
              <a:buClr>
                <a:srgbClr val="666760"/>
              </a:buClr>
              <a:buSzPts val="600"/>
              <a:buFont typeface="Inter"/>
              <a:buNone/>
            </a:pPr>
            <a:r>
              <a:rPr b="0" i="0" lang="en" sz="600" u="none" cap="none" strike="noStrike">
                <a:solidFill>
                  <a:srgbClr val="666760"/>
                </a:solidFill>
                <a:latin typeface="Inter"/>
                <a:ea typeface="Inter"/>
                <a:cs typeface="Inter"/>
                <a:sym typeface="Inter"/>
              </a:rPr>
              <a:t>LaunchKit  /  AI Product Marketing Manager</a:t>
            </a:r>
            <a:endParaRPr b="0" i="0" sz="600" u="none" cap="none" strike="noStrike">
              <a:solidFill>
                <a:schemeClr val="dk1"/>
              </a:solidFill>
              <a:latin typeface="Inter"/>
              <a:ea typeface="Inter"/>
              <a:cs typeface="Inter"/>
              <a:sym typeface="Inter"/>
            </a:endParaRPr>
          </a:p>
        </p:txBody>
      </p:sp>
      <p:sp>
        <p:nvSpPr>
          <p:cNvPr id="238" name="Google Shape;238;p30"/>
          <p:cNvSpPr/>
          <p:nvPr/>
        </p:nvSpPr>
        <p:spPr>
          <a:xfrm>
            <a:off x="3548063" y="4953000"/>
            <a:ext cx="2952750" cy="114300"/>
          </a:xfrm>
          <a:prstGeom prst="rect">
            <a:avLst/>
          </a:prstGeom>
          <a:noFill/>
          <a:ln>
            <a:noFill/>
          </a:ln>
        </p:spPr>
        <p:txBody>
          <a:bodyPr anchorCtr="0" anchor="t" bIns="0" lIns="0" spcFirstLastPara="1" rIns="0" wrap="square" tIns="0">
            <a:noAutofit/>
          </a:bodyPr>
          <a:lstStyle/>
          <a:p>
            <a:pPr indent="0" lvl="0" marL="0" marR="0" rtl="0" algn="ctr">
              <a:lnSpc>
                <a:spcPct val="111000"/>
              </a:lnSpc>
              <a:spcBef>
                <a:spcPts val="0"/>
              </a:spcBef>
              <a:spcAft>
                <a:spcPts val="0"/>
              </a:spcAft>
              <a:buClr>
                <a:srgbClr val="666760"/>
              </a:buClr>
              <a:buSzPts val="600"/>
              <a:buFont typeface="Inter"/>
              <a:buNone/>
            </a:pPr>
            <a:r>
              <a:rPr b="0" i="0" lang="en" sz="600" u="none" cap="none" strike="noStrike">
                <a:solidFill>
                  <a:srgbClr val="666760"/>
                </a:solidFill>
                <a:latin typeface="Inter"/>
                <a:ea typeface="Inter"/>
                <a:cs typeface="Inter"/>
                <a:sym typeface="Inter"/>
              </a:rPr>
              <a:t>Improve your inputs</a:t>
            </a:r>
            <a:endParaRPr b="0" i="0" sz="600" u="none" cap="none" strike="noStrike">
              <a:solidFill>
                <a:schemeClr val="dk1"/>
              </a:solidFill>
              <a:latin typeface="Inter"/>
              <a:ea typeface="Inter"/>
              <a:cs typeface="Inter"/>
              <a:sym typeface="Inter"/>
            </a:endParaRPr>
          </a:p>
        </p:txBody>
      </p:sp>
      <p:sp>
        <p:nvSpPr>
          <p:cNvPr id="239" name="Google Shape;239;p30"/>
          <p:cNvSpPr/>
          <p:nvPr/>
        </p:nvSpPr>
        <p:spPr>
          <a:xfrm>
            <a:off x="7477125" y="4991100"/>
            <a:ext cx="109538" cy="19050"/>
          </a:xfrm>
          <a:prstGeom prst="rect">
            <a:avLst/>
          </a:prstGeom>
          <a:solidFill>
            <a:srgbClr val="CFCEC6"/>
          </a:solidFill>
          <a:ln cap="flat" cmpd="sng" w="12700">
            <a:solidFill>
              <a:srgbClr val="CFCEC6">
                <a:alpha val="0"/>
              </a:srgbClr>
            </a:solidFill>
            <a:prstDash val="solid"/>
            <a:round/>
            <a:headEnd len="sm" w="sm" type="none"/>
            <a:tailEnd len="sm" w="sm" type="none"/>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240" name="Google Shape;240;p30"/>
          <p:cNvSpPr/>
          <p:nvPr/>
        </p:nvSpPr>
        <p:spPr>
          <a:xfrm>
            <a:off x="7634288" y="4991100"/>
            <a:ext cx="109538" cy="19050"/>
          </a:xfrm>
          <a:prstGeom prst="rect">
            <a:avLst/>
          </a:prstGeom>
          <a:solidFill>
            <a:srgbClr val="CFCEC6"/>
          </a:solidFill>
          <a:ln cap="flat" cmpd="sng" w="12700">
            <a:solidFill>
              <a:srgbClr val="CFCEC6">
                <a:alpha val="0"/>
              </a:srgbClr>
            </a:solidFill>
            <a:prstDash val="solid"/>
            <a:round/>
            <a:headEnd len="sm" w="sm" type="none"/>
            <a:tailEnd len="sm" w="sm" type="none"/>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241" name="Google Shape;241;p30"/>
          <p:cNvSpPr/>
          <p:nvPr/>
        </p:nvSpPr>
        <p:spPr>
          <a:xfrm>
            <a:off x="7791450" y="4991100"/>
            <a:ext cx="109538" cy="19050"/>
          </a:xfrm>
          <a:prstGeom prst="rect">
            <a:avLst/>
          </a:prstGeom>
          <a:solidFill>
            <a:srgbClr val="111210"/>
          </a:solidFill>
          <a:ln cap="flat" cmpd="sng" w="12700">
            <a:solidFill>
              <a:srgbClr val="111210">
                <a:alpha val="0"/>
              </a:srgbClr>
            </a:solidFill>
            <a:prstDash val="solid"/>
            <a:round/>
            <a:headEnd len="sm" w="sm" type="none"/>
            <a:tailEnd len="sm" w="sm" type="none"/>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242" name="Google Shape;242;p30"/>
          <p:cNvSpPr/>
          <p:nvPr/>
        </p:nvSpPr>
        <p:spPr>
          <a:xfrm>
            <a:off x="7948613" y="4991100"/>
            <a:ext cx="109538" cy="19050"/>
          </a:xfrm>
          <a:prstGeom prst="rect">
            <a:avLst/>
          </a:prstGeom>
          <a:solidFill>
            <a:srgbClr val="CFCEC6"/>
          </a:solidFill>
          <a:ln cap="flat" cmpd="sng" w="12700">
            <a:solidFill>
              <a:srgbClr val="CFCEC6">
                <a:alpha val="0"/>
              </a:srgbClr>
            </a:solidFill>
            <a:prstDash val="solid"/>
            <a:round/>
            <a:headEnd len="sm" w="sm" type="none"/>
            <a:tailEnd len="sm" w="sm" type="none"/>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243" name="Google Shape;243;p30"/>
          <p:cNvSpPr/>
          <p:nvPr/>
        </p:nvSpPr>
        <p:spPr>
          <a:xfrm>
            <a:off x="8105775" y="4991100"/>
            <a:ext cx="109538" cy="19050"/>
          </a:xfrm>
          <a:prstGeom prst="rect">
            <a:avLst/>
          </a:prstGeom>
          <a:solidFill>
            <a:srgbClr val="CFCEC6"/>
          </a:solidFill>
          <a:ln cap="flat" cmpd="sng" w="12700">
            <a:solidFill>
              <a:srgbClr val="CFCEC6">
                <a:alpha val="0"/>
              </a:srgbClr>
            </a:solidFill>
            <a:prstDash val="solid"/>
            <a:round/>
            <a:headEnd len="sm" w="sm" type="none"/>
            <a:tailEnd len="sm" w="sm" type="none"/>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244" name="Google Shape;244;p30"/>
          <p:cNvSpPr/>
          <p:nvPr/>
        </p:nvSpPr>
        <p:spPr>
          <a:xfrm>
            <a:off x="8286750" y="4933950"/>
            <a:ext cx="438150" cy="138113"/>
          </a:xfrm>
          <a:prstGeom prst="rect">
            <a:avLst/>
          </a:prstGeom>
          <a:noFill/>
          <a:ln>
            <a:noFill/>
          </a:ln>
        </p:spPr>
        <p:txBody>
          <a:bodyPr anchorCtr="0" anchor="t" bIns="0" lIns="0" spcFirstLastPara="1" rIns="0" wrap="square" tIns="0">
            <a:noAutofit/>
          </a:bodyPr>
          <a:lstStyle/>
          <a:p>
            <a:pPr indent="0" lvl="0" marL="0" marR="0" rtl="0" algn="r">
              <a:lnSpc>
                <a:spcPct val="111000"/>
              </a:lnSpc>
              <a:spcBef>
                <a:spcPts val="0"/>
              </a:spcBef>
              <a:spcAft>
                <a:spcPts val="0"/>
              </a:spcAft>
              <a:buClr>
                <a:srgbClr val="111210"/>
              </a:buClr>
              <a:buSzPts val="600"/>
              <a:buFont typeface="Inter"/>
              <a:buNone/>
            </a:pPr>
            <a:r>
              <a:rPr b="1" i="0" lang="en" sz="600" u="none" cap="none" strike="noStrike">
                <a:solidFill>
                  <a:srgbClr val="111210"/>
                </a:solidFill>
                <a:latin typeface="Inter"/>
                <a:ea typeface="Inter"/>
                <a:cs typeface="Inter"/>
                <a:sym typeface="Inter"/>
              </a:rPr>
              <a:t>03 / 05</a:t>
            </a:r>
            <a:endParaRPr b="0" i="0" sz="600" u="none" cap="none" strike="noStrike">
              <a:solidFill>
                <a:schemeClr val="dk1"/>
              </a:solidFill>
              <a:latin typeface="Inter"/>
              <a:ea typeface="Inter"/>
              <a:cs typeface="Inter"/>
              <a:sym typeface="Inter"/>
            </a:endParaRPr>
          </a:p>
        </p:txBody>
      </p:sp>
      <p:sp>
        <p:nvSpPr>
          <p:cNvPr id="245" name="Google Shape;245;p30"/>
          <p:cNvSpPr/>
          <p:nvPr/>
        </p:nvSpPr>
        <p:spPr>
          <a:xfrm>
            <a:off x="419100" y="847725"/>
            <a:ext cx="4762500" cy="871538"/>
          </a:xfrm>
          <a:prstGeom prst="rect">
            <a:avLst/>
          </a:prstGeom>
          <a:noFill/>
          <a:ln>
            <a:noFill/>
          </a:ln>
        </p:spPr>
        <p:txBody>
          <a:bodyPr anchorCtr="0" anchor="t" bIns="0" lIns="0" spcFirstLastPara="1" rIns="0" wrap="square" tIns="0">
            <a:noAutofit/>
          </a:bodyPr>
          <a:lstStyle/>
          <a:p>
            <a:pPr indent="0" lvl="0" marL="0" marR="0" rtl="0" algn="l">
              <a:lnSpc>
                <a:spcPct val="103000"/>
              </a:lnSpc>
              <a:spcBef>
                <a:spcPts val="0"/>
              </a:spcBef>
              <a:spcAft>
                <a:spcPts val="0"/>
              </a:spcAft>
              <a:buClr>
                <a:srgbClr val="111210"/>
              </a:buClr>
              <a:buSzPts val="2600"/>
              <a:buFont typeface="Inter"/>
              <a:buNone/>
            </a:pPr>
            <a:r>
              <a:rPr b="1" i="0" lang="en" sz="2600" u="none" cap="none" strike="noStrike">
                <a:solidFill>
                  <a:srgbClr val="111210"/>
                </a:solidFill>
                <a:latin typeface="Inter"/>
                <a:ea typeface="Inter"/>
                <a:cs typeface="Inter"/>
                <a:sym typeface="Inter"/>
              </a:rPr>
              <a:t>Step 2: Give AI something</a:t>
            </a:r>
            <a:endParaRPr b="0" i="0" sz="2600" u="none" cap="none" strike="noStrike">
              <a:solidFill>
                <a:schemeClr val="dk1"/>
              </a:solidFill>
              <a:latin typeface="Inter"/>
              <a:ea typeface="Inter"/>
              <a:cs typeface="Inter"/>
              <a:sym typeface="Inter"/>
            </a:endParaRPr>
          </a:p>
          <a:p>
            <a:pPr indent="0" lvl="0" marL="0" marR="0" rtl="0" algn="l">
              <a:lnSpc>
                <a:spcPct val="103000"/>
              </a:lnSpc>
              <a:spcBef>
                <a:spcPts val="0"/>
              </a:spcBef>
              <a:spcAft>
                <a:spcPts val="0"/>
              </a:spcAft>
              <a:buClr>
                <a:srgbClr val="111210"/>
              </a:buClr>
              <a:buSzPts val="2600"/>
              <a:buFont typeface="Inter"/>
              <a:buNone/>
            </a:pPr>
            <a:r>
              <a:rPr b="1" i="0" lang="en" sz="2600" u="none" cap="none" strike="noStrike">
                <a:solidFill>
                  <a:srgbClr val="111210"/>
                </a:solidFill>
                <a:latin typeface="Inter"/>
                <a:ea typeface="Inter"/>
                <a:cs typeface="Inter"/>
                <a:sym typeface="Inter"/>
              </a:rPr>
              <a:t>useful to work with</a:t>
            </a:r>
            <a:endParaRPr b="0" i="0" sz="2600" u="none" cap="none" strike="noStrike">
              <a:solidFill>
                <a:schemeClr val="dk1"/>
              </a:solidFill>
              <a:latin typeface="Inter"/>
              <a:ea typeface="Inter"/>
              <a:cs typeface="Inter"/>
              <a:sym typeface="Inter"/>
            </a:endParaRPr>
          </a:p>
        </p:txBody>
      </p:sp>
      <p:sp>
        <p:nvSpPr>
          <p:cNvPr id="246" name="Google Shape;246;p30"/>
          <p:cNvSpPr/>
          <p:nvPr/>
        </p:nvSpPr>
        <p:spPr>
          <a:xfrm>
            <a:off x="419100" y="1890713"/>
            <a:ext cx="1404938" cy="1066800"/>
          </a:xfrm>
          <a:prstGeom prst="roundRect">
            <a:avLst>
              <a:gd fmla="val 5357" name="adj"/>
            </a:avLst>
          </a:prstGeom>
          <a:solidFill>
            <a:srgbClr val="FFFFFF"/>
          </a:solidFill>
          <a:ln cap="flat" cmpd="sng" w="9525">
            <a:solidFill>
              <a:srgbClr val="E2E1DC"/>
            </a:solidFill>
            <a:prstDash val="solid"/>
            <a:round/>
            <a:headEnd len="sm" w="sm" type="none"/>
            <a:tailEnd len="sm" w="sm" type="none"/>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247" name="Google Shape;247;p30"/>
          <p:cNvSpPr/>
          <p:nvPr/>
        </p:nvSpPr>
        <p:spPr>
          <a:xfrm>
            <a:off x="533400" y="2005013"/>
            <a:ext cx="1143000" cy="128588"/>
          </a:xfrm>
          <a:prstGeom prst="rect">
            <a:avLst/>
          </a:prstGeom>
          <a:noFill/>
          <a:ln>
            <a:noFill/>
          </a:ln>
        </p:spPr>
        <p:txBody>
          <a:bodyPr anchorCtr="0" anchor="t" bIns="0" lIns="0" spcFirstLastPara="1" rIns="0" wrap="square" tIns="0">
            <a:noAutofit/>
          </a:bodyPr>
          <a:lstStyle/>
          <a:p>
            <a:pPr indent="0" lvl="0" marL="0" marR="0" rtl="0" algn="l">
              <a:lnSpc>
                <a:spcPct val="111000"/>
              </a:lnSpc>
              <a:spcBef>
                <a:spcPts val="0"/>
              </a:spcBef>
              <a:spcAft>
                <a:spcPts val="0"/>
              </a:spcAft>
              <a:buClr>
                <a:srgbClr val="666760"/>
              </a:buClr>
              <a:buSzPts val="700"/>
              <a:buFont typeface="Inter"/>
              <a:buNone/>
            </a:pPr>
            <a:r>
              <a:rPr b="1" i="0" lang="en" sz="700" u="none" cap="none" strike="noStrike">
                <a:solidFill>
                  <a:srgbClr val="666760"/>
                </a:solidFill>
                <a:latin typeface="Inter"/>
                <a:ea typeface="Inter"/>
                <a:cs typeface="Inter"/>
                <a:sym typeface="Inter"/>
              </a:rPr>
              <a:t>WEAK</a:t>
            </a:r>
            <a:endParaRPr b="0" i="0" sz="700" u="none" cap="none" strike="noStrike">
              <a:solidFill>
                <a:schemeClr val="dk1"/>
              </a:solidFill>
              <a:latin typeface="Inter"/>
              <a:ea typeface="Inter"/>
              <a:cs typeface="Inter"/>
              <a:sym typeface="Inter"/>
            </a:endParaRPr>
          </a:p>
        </p:txBody>
      </p:sp>
      <p:sp>
        <p:nvSpPr>
          <p:cNvPr id="248" name="Google Shape;248;p30"/>
          <p:cNvSpPr/>
          <p:nvPr/>
        </p:nvSpPr>
        <p:spPr>
          <a:xfrm>
            <a:off x="533400" y="2276475"/>
            <a:ext cx="1171575" cy="500063"/>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666760"/>
              </a:buClr>
              <a:buSzPts val="1000"/>
              <a:buFont typeface="Inter"/>
              <a:buNone/>
            </a:pPr>
            <a:r>
              <a:rPr b="0" i="0" lang="en" sz="1100" u="none" cap="none" strike="noStrike">
                <a:solidFill>
                  <a:srgbClr val="666760"/>
                </a:solidFill>
                <a:latin typeface="Inter"/>
                <a:ea typeface="Inter"/>
                <a:cs typeface="Inter"/>
                <a:sym typeface="Inter"/>
              </a:rPr>
              <a:t>We make software</a:t>
            </a:r>
            <a:endParaRPr b="0" i="0" sz="1100" u="none" cap="none" strike="noStrike">
              <a:solidFill>
                <a:schemeClr val="dk1"/>
              </a:solidFill>
              <a:latin typeface="Inter"/>
              <a:ea typeface="Inter"/>
              <a:cs typeface="Inter"/>
              <a:sym typeface="Inter"/>
            </a:endParaRPr>
          </a:p>
          <a:p>
            <a:pPr indent="0" lvl="0" marL="0" marR="0" rtl="0" algn="l">
              <a:lnSpc>
                <a:spcPct val="120000"/>
              </a:lnSpc>
              <a:spcBef>
                <a:spcPts val="0"/>
              </a:spcBef>
              <a:spcAft>
                <a:spcPts val="0"/>
              </a:spcAft>
              <a:buClr>
                <a:srgbClr val="666760"/>
              </a:buClr>
              <a:buSzPts val="1000"/>
              <a:buFont typeface="Inter"/>
              <a:buNone/>
            </a:pPr>
            <a:r>
              <a:rPr b="0" i="0" lang="en" sz="1100" u="none" cap="none" strike="noStrike">
                <a:solidFill>
                  <a:srgbClr val="666760"/>
                </a:solidFill>
                <a:latin typeface="Inter"/>
                <a:ea typeface="Inter"/>
                <a:cs typeface="Inter"/>
                <a:sym typeface="Inter"/>
              </a:rPr>
              <a:t>for businesses.</a:t>
            </a:r>
            <a:endParaRPr b="0" i="0" sz="1100" u="none" cap="none" strike="noStrike">
              <a:solidFill>
                <a:schemeClr val="dk1"/>
              </a:solidFill>
              <a:latin typeface="Inter"/>
              <a:ea typeface="Inter"/>
              <a:cs typeface="Inter"/>
              <a:sym typeface="Inter"/>
            </a:endParaRPr>
          </a:p>
        </p:txBody>
      </p:sp>
      <p:cxnSp>
        <p:nvCxnSpPr>
          <p:cNvPr id="249" name="Google Shape;249;p30"/>
          <p:cNvCxnSpPr/>
          <p:nvPr/>
        </p:nvCxnSpPr>
        <p:spPr>
          <a:xfrm>
            <a:off x="1881188" y="2428875"/>
            <a:ext cx="100013" cy="0"/>
          </a:xfrm>
          <a:prstGeom prst="straightConnector1">
            <a:avLst/>
          </a:prstGeom>
          <a:noFill/>
          <a:ln cap="flat" cmpd="sng" w="14475">
            <a:solidFill>
              <a:srgbClr val="4B5A1A"/>
            </a:solidFill>
            <a:prstDash val="solid"/>
            <a:round/>
            <a:headEnd len="sm" w="sm" type="none"/>
            <a:tailEnd len="med" w="med" type="triangle"/>
          </a:ln>
        </p:spPr>
      </p:cxnSp>
      <p:sp>
        <p:nvSpPr>
          <p:cNvPr id="250" name="Google Shape;250;p30"/>
          <p:cNvSpPr/>
          <p:nvPr/>
        </p:nvSpPr>
        <p:spPr>
          <a:xfrm>
            <a:off x="2047875" y="1890713"/>
            <a:ext cx="3048000" cy="1066800"/>
          </a:xfrm>
          <a:prstGeom prst="roundRect">
            <a:avLst>
              <a:gd fmla="val 5357" name="adj"/>
            </a:avLst>
          </a:prstGeom>
          <a:solidFill>
            <a:srgbClr val="EFF8D5"/>
          </a:solidFill>
          <a:ln cap="flat" cmpd="sng" w="12700">
            <a:solidFill>
              <a:srgbClr val="EFF8D5">
                <a:alpha val="0"/>
              </a:srgbClr>
            </a:solidFill>
            <a:prstDash val="solid"/>
            <a:round/>
            <a:headEnd len="sm" w="sm" type="none"/>
            <a:tailEnd len="sm" w="sm" type="none"/>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251" name="Google Shape;251;p30"/>
          <p:cNvSpPr/>
          <p:nvPr/>
        </p:nvSpPr>
        <p:spPr>
          <a:xfrm>
            <a:off x="2181225" y="2005013"/>
            <a:ext cx="2314575" cy="128588"/>
          </a:xfrm>
          <a:prstGeom prst="rect">
            <a:avLst/>
          </a:prstGeom>
          <a:noFill/>
          <a:ln>
            <a:noFill/>
          </a:ln>
        </p:spPr>
        <p:txBody>
          <a:bodyPr anchorCtr="0" anchor="t" bIns="0" lIns="0" spcFirstLastPara="1" rIns="0" wrap="square" tIns="0">
            <a:noAutofit/>
          </a:bodyPr>
          <a:lstStyle/>
          <a:p>
            <a:pPr indent="0" lvl="0" marL="0" marR="0" rtl="0" algn="l">
              <a:lnSpc>
                <a:spcPct val="111000"/>
              </a:lnSpc>
              <a:spcBef>
                <a:spcPts val="0"/>
              </a:spcBef>
              <a:spcAft>
                <a:spcPts val="0"/>
              </a:spcAft>
              <a:buClr>
                <a:srgbClr val="4B5A1A"/>
              </a:buClr>
              <a:buSzPts val="700"/>
              <a:buFont typeface="Inter"/>
              <a:buNone/>
            </a:pPr>
            <a:r>
              <a:rPr b="1" i="0" lang="en" sz="700" u="none" cap="none" strike="noStrike">
                <a:solidFill>
                  <a:srgbClr val="4B5A1A"/>
                </a:solidFill>
                <a:latin typeface="Inter"/>
                <a:ea typeface="Inter"/>
                <a:cs typeface="Inter"/>
                <a:sym typeface="Inter"/>
              </a:rPr>
              <a:t>BETTER</a:t>
            </a:r>
            <a:endParaRPr b="0" i="0" sz="700" u="none" cap="none" strike="noStrike">
              <a:solidFill>
                <a:schemeClr val="dk1"/>
              </a:solidFill>
              <a:latin typeface="Inter"/>
              <a:ea typeface="Inter"/>
              <a:cs typeface="Inter"/>
              <a:sym typeface="Inter"/>
            </a:endParaRPr>
          </a:p>
        </p:txBody>
      </p:sp>
      <p:cxnSp>
        <p:nvCxnSpPr>
          <p:cNvPr id="252" name="Google Shape;252;p30"/>
          <p:cNvCxnSpPr/>
          <p:nvPr/>
        </p:nvCxnSpPr>
        <p:spPr>
          <a:xfrm>
            <a:off x="4832449" y="2062163"/>
            <a:ext cx="23100" cy="23100"/>
          </a:xfrm>
          <a:prstGeom prst="straightConnector1">
            <a:avLst/>
          </a:prstGeom>
          <a:noFill/>
          <a:ln cap="flat" cmpd="sng" w="16750">
            <a:solidFill>
              <a:srgbClr val="4B5A1A"/>
            </a:solidFill>
            <a:prstDash val="solid"/>
            <a:round/>
            <a:headEnd len="sm" w="sm" type="none"/>
            <a:tailEnd len="sm" w="sm" type="none"/>
          </a:ln>
        </p:spPr>
      </p:cxnSp>
      <p:cxnSp>
        <p:nvCxnSpPr>
          <p:cNvPr id="253" name="Google Shape;253;p30"/>
          <p:cNvCxnSpPr/>
          <p:nvPr/>
        </p:nvCxnSpPr>
        <p:spPr>
          <a:xfrm flipH="1" rot="10800000">
            <a:off x="4855666" y="2038880"/>
            <a:ext cx="46500" cy="46500"/>
          </a:xfrm>
          <a:prstGeom prst="straightConnector1">
            <a:avLst/>
          </a:prstGeom>
          <a:noFill/>
          <a:ln cap="flat" cmpd="sng" w="16750">
            <a:solidFill>
              <a:srgbClr val="4B5A1A"/>
            </a:solidFill>
            <a:prstDash val="solid"/>
            <a:round/>
            <a:headEnd len="sm" w="sm" type="none"/>
            <a:tailEnd len="sm" w="sm" type="none"/>
          </a:ln>
        </p:spPr>
      </p:cxnSp>
      <p:sp>
        <p:nvSpPr>
          <p:cNvPr id="254" name="Google Shape;254;p30"/>
          <p:cNvSpPr/>
          <p:nvPr/>
        </p:nvSpPr>
        <p:spPr>
          <a:xfrm>
            <a:off x="2181225" y="2257425"/>
            <a:ext cx="2757600" cy="638100"/>
          </a:xfrm>
          <a:prstGeom prst="rect">
            <a:avLst/>
          </a:prstGeom>
          <a:noFill/>
          <a:ln>
            <a:noFill/>
          </a:ln>
        </p:spPr>
        <p:txBody>
          <a:bodyPr anchorCtr="0" anchor="t" bIns="0" lIns="0" spcFirstLastPara="1" rIns="0" wrap="square" tIns="0">
            <a:noAutofit/>
          </a:bodyPr>
          <a:lstStyle/>
          <a:p>
            <a:pPr indent="0" lvl="0" marL="0" marR="0" rtl="0" algn="l">
              <a:lnSpc>
                <a:spcPct val="116000"/>
              </a:lnSpc>
              <a:spcBef>
                <a:spcPts val="0"/>
              </a:spcBef>
              <a:spcAft>
                <a:spcPts val="0"/>
              </a:spcAft>
              <a:buClr>
                <a:srgbClr val="111210"/>
              </a:buClr>
              <a:buSzPts val="1000"/>
              <a:buFont typeface="Inter"/>
              <a:buNone/>
            </a:pPr>
            <a:r>
              <a:rPr b="0" i="0" lang="en" sz="1100" u="none" cap="none" strike="noStrike">
                <a:solidFill>
                  <a:srgbClr val="111210"/>
                </a:solidFill>
                <a:latin typeface="Inter"/>
                <a:ea typeface="Inter"/>
                <a:cs typeface="Inter"/>
                <a:sym typeface="Inter"/>
              </a:rPr>
              <a:t>We help small event organizers sell</a:t>
            </a:r>
            <a:endParaRPr b="0" i="0" sz="1100" u="none" cap="none" strike="noStrike">
              <a:solidFill>
                <a:schemeClr val="dk1"/>
              </a:solidFill>
              <a:latin typeface="Inter"/>
              <a:ea typeface="Inter"/>
              <a:cs typeface="Inter"/>
              <a:sym typeface="Inter"/>
            </a:endParaRPr>
          </a:p>
          <a:p>
            <a:pPr indent="0" lvl="0" marL="0" marR="0" rtl="0" algn="l">
              <a:lnSpc>
                <a:spcPct val="116000"/>
              </a:lnSpc>
              <a:spcBef>
                <a:spcPts val="0"/>
              </a:spcBef>
              <a:spcAft>
                <a:spcPts val="0"/>
              </a:spcAft>
              <a:buClr>
                <a:srgbClr val="111210"/>
              </a:buClr>
              <a:buSzPts val="1000"/>
              <a:buFont typeface="Inter"/>
              <a:buNone/>
            </a:pPr>
            <a:r>
              <a:rPr b="0" i="0" lang="en" sz="1100" u="none" cap="none" strike="noStrike">
                <a:solidFill>
                  <a:srgbClr val="111210"/>
                </a:solidFill>
                <a:latin typeface="Inter"/>
                <a:ea typeface="Inter"/>
                <a:cs typeface="Inter"/>
                <a:sym typeface="Inter"/>
              </a:rPr>
              <a:t>tickets, manage attendees, and check</a:t>
            </a:r>
            <a:endParaRPr b="0" i="0" sz="1100" u="none" cap="none" strike="noStrike">
              <a:solidFill>
                <a:schemeClr val="dk1"/>
              </a:solidFill>
              <a:latin typeface="Inter"/>
              <a:ea typeface="Inter"/>
              <a:cs typeface="Inter"/>
              <a:sym typeface="Inter"/>
            </a:endParaRPr>
          </a:p>
          <a:p>
            <a:pPr indent="0" lvl="0" marL="0" marR="0" rtl="0" algn="l">
              <a:lnSpc>
                <a:spcPct val="116000"/>
              </a:lnSpc>
              <a:spcBef>
                <a:spcPts val="0"/>
              </a:spcBef>
              <a:spcAft>
                <a:spcPts val="0"/>
              </a:spcAft>
              <a:buClr>
                <a:srgbClr val="111210"/>
              </a:buClr>
              <a:buSzPts val="1000"/>
              <a:buFont typeface="Inter"/>
              <a:buNone/>
            </a:pPr>
            <a:r>
              <a:rPr b="0" i="0" lang="en" sz="1100" u="none" cap="none" strike="noStrike">
                <a:solidFill>
                  <a:srgbClr val="111210"/>
                </a:solidFill>
                <a:latin typeface="Inter"/>
                <a:ea typeface="Inter"/>
                <a:cs typeface="Inter"/>
                <a:sym typeface="Inter"/>
              </a:rPr>
              <a:t>guests in without needing multiple tools.</a:t>
            </a:r>
            <a:endParaRPr b="0" i="0" sz="1100" u="none" cap="none" strike="noStrike">
              <a:solidFill>
                <a:schemeClr val="dk1"/>
              </a:solidFill>
              <a:latin typeface="Inter"/>
              <a:ea typeface="Inter"/>
              <a:cs typeface="Inter"/>
              <a:sym typeface="Inter"/>
            </a:endParaRPr>
          </a:p>
        </p:txBody>
      </p:sp>
      <p:sp>
        <p:nvSpPr>
          <p:cNvPr id="255" name="Google Shape;255;p30"/>
          <p:cNvSpPr/>
          <p:nvPr/>
        </p:nvSpPr>
        <p:spPr>
          <a:xfrm>
            <a:off x="419100" y="3100388"/>
            <a:ext cx="204788" cy="204788"/>
          </a:xfrm>
          <a:prstGeom prst="ellipse">
            <a:avLst/>
          </a:prstGeom>
          <a:solidFill>
            <a:srgbClr val="EFF8D5"/>
          </a:solidFill>
          <a:ln cap="flat" cmpd="sng" w="12700">
            <a:solidFill>
              <a:srgbClr val="EFF8D5">
                <a:alpha val="0"/>
              </a:srgbClr>
            </a:solidFill>
            <a:prstDash val="solid"/>
            <a:round/>
            <a:headEnd len="sm" w="sm" type="none"/>
            <a:tailEnd len="sm" w="sm" type="none"/>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256" name="Google Shape;256;p30"/>
          <p:cNvSpPr/>
          <p:nvPr/>
        </p:nvSpPr>
        <p:spPr>
          <a:xfrm>
            <a:off x="466130" y="3142655"/>
            <a:ext cx="110728" cy="110728"/>
          </a:xfrm>
          <a:prstGeom prst="ellipse">
            <a:avLst/>
          </a:prstGeom>
          <a:solidFill>
            <a:srgbClr val="FFFFFF">
              <a:alpha val="0"/>
            </a:srgbClr>
          </a:solidFill>
          <a:ln cap="flat" cmpd="sng" w="15875">
            <a:solidFill>
              <a:srgbClr val="4B5A1A"/>
            </a:solidFill>
            <a:prstDash val="solid"/>
            <a:round/>
            <a:headEnd len="sm" w="sm" type="none"/>
            <a:tailEnd len="sm" w="sm" type="none"/>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257" name="Google Shape;257;p30"/>
          <p:cNvSpPr/>
          <p:nvPr/>
        </p:nvSpPr>
        <p:spPr>
          <a:xfrm>
            <a:off x="498426" y="3174951"/>
            <a:ext cx="46137" cy="46137"/>
          </a:xfrm>
          <a:prstGeom prst="ellipse">
            <a:avLst/>
          </a:prstGeom>
          <a:solidFill>
            <a:srgbClr val="FFFFFF">
              <a:alpha val="0"/>
            </a:srgbClr>
          </a:solidFill>
          <a:ln cap="flat" cmpd="sng" w="15875">
            <a:solidFill>
              <a:srgbClr val="4B5A1A"/>
            </a:solidFill>
            <a:prstDash val="solid"/>
            <a:round/>
            <a:headEnd len="sm" w="sm" type="none"/>
            <a:tailEnd len="sm" w="sm" type="none"/>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258" name="Google Shape;258;p30"/>
          <p:cNvSpPr/>
          <p:nvPr/>
        </p:nvSpPr>
        <p:spPr>
          <a:xfrm>
            <a:off x="714375" y="3095625"/>
            <a:ext cx="4381500" cy="185738"/>
          </a:xfrm>
          <a:prstGeom prst="rect">
            <a:avLst/>
          </a:prstGeom>
          <a:noFill/>
          <a:ln>
            <a:noFill/>
          </a:ln>
        </p:spPr>
        <p:txBody>
          <a:bodyPr anchorCtr="0" anchor="t" bIns="0" lIns="0" spcFirstLastPara="1" rIns="0" wrap="square" tIns="0">
            <a:noAutofit/>
          </a:bodyPr>
          <a:lstStyle/>
          <a:p>
            <a:pPr indent="0" lvl="0" marL="0" marR="0" rtl="0" algn="l">
              <a:lnSpc>
                <a:spcPct val="111000"/>
              </a:lnSpc>
              <a:spcBef>
                <a:spcPts val="0"/>
              </a:spcBef>
              <a:spcAft>
                <a:spcPts val="0"/>
              </a:spcAft>
              <a:buClr>
                <a:srgbClr val="111210"/>
              </a:buClr>
              <a:buSzPts val="1000"/>
              <a:buFont typeface="Inter"/>
              <a:buNone/>
            </a:pPr>
            <a:r>
              <a:rPr b="1" i="0" lang="en" sz="1000" u="none" cap="none" strike="noStrike">
                <a:solidFill>
                  <a:srgbClr val="111210"/>
                </a:solidFill>
                <a:latin typeface="Inter"/>
                <a:ea typeface="Inter"/>
                <a:cs typeface="Inter"/>
                <a:sym typeface="Inter"/>
              </a:rPr>
              <a:t>Be specific about the customer</a:t>
            </a:r>
            <a:endParaRPr b="0" i="0" sz="1000" u="none" cap="none" strike="noStrike">
              <a:solidFill>
                <a:schemeClr val="dk1"/>
              </a:solidFill>
              <a:latin typeface="Inter"/>
              <a:ea typeface="Inter"/>
              <a:cs typeface="Inter"/>
              <a:sym typeface="Inter"/>
            </a:endParaRPr>
          </a:p>
        </p:txBody>
      </p:sp>
      <p:sp>
        <p:nvSpPr>
          <p:cNvPr id="259" name="Google Shape;259;p30"/>
          <p:cNvSpPr/>
          <p:nvPr/>
        </p:nvSpPr>
        <p:spPr>
          <a:xfrm>
            <a:off x="714375" y="3295650"/>
            <a:ext cx="4381500" cy="176213"/>
          </a:xfrm>
          <a:prstGeom prst="rect">
            <a:avLst/>
          </a:prstGeom>
          <a:noFill/>
          <a:ln>
            <a:noFill/>
          </a:ln>
        </p:spPr>
        <p:txBody>
          <a:bodyPr anchorCtr="0" anchor="t" bIns="0" lIns="0" spcFirstLastPara="1" rIns="0" wrap="square" tIns="0">
            <a:noAutofit/>
          </a:bodyPr>
          <a:lstStyle/>
          <a:p>
            <a:pPr indent="0" lvl="0" marL="0" marR="0" rtl="0" algn="l">
              <a:lnSpc>
                <a:spcPct val="111000"/>
              </a:lnSpc>
              <a:spcBef>
                <a:spcPts val="0"/>
              </a:spcBef>
              <a:spcAft>
                <a:spcPts val="0"/>
              </a:spcAft>
              <a:buClr>
                <a:srgbClr val="666760"/>
              </a:buClr>
              <a:buSzPts val="900"/>
              <a:buFont typeface="Inter"/>
              <a:buNone/>
            </a:pPr>
            <a:r>
              <a:rPr b="0" i="0" lang="en" sz="900" u="none" cap="none" strike="noStrike">
                <a:solidFill>
                  <a:srgbClr val="666760"/>
                </a:solidFill>
                <a:latin typeface="Inter"/>
                <a:ea typeface="Inter"/>
                <a:cs typeface="Inter"/>
                <a:sym typeface="Inter"/>
              </a:rPr>
              <a:t>Avoid saying “everyone.”</a:t>
            </a:r>
            <a:endParaRPr b="0" i="0" sz="900" u="none" cap="none" strike="noStrike">
              <a:solidFill>
                <a:schemeClr val="dk1"/>
              </a:solidFill>
              <a:latin typeface="Inter"/>
              <a:ea typeface="Inter"/>
              <a:cs typeface="Inter"/>
              <a:sym typeface="Inter"/>
            </a:endParaRPr>
          </a:p>
        </p:txBody>
      </p:sp>
      <p:sp>
        <p:nvSpPr>
          <p:cNvPr id="260" name="Google Shape;260;p30"/>
          <p:cNvSpPr/>
          <p:nvPr/>
        </p:nvSpPr>
        <p:spPr>
          <a:xfrm>
            <a:off x="419100" y="3490913"/>
            <a:ext cx="204788" cy="204788"/>
          </a:xfrm>
          <a:prstGeom prst="ellipse">
            <a:avLst/>
          </a:prstGeom>
          <a:solidFill>
            <a:srgbClr val="EFF8D5"/>
          </a:solidFill>
          <a:ln cap="flat" cmpd="sng" w="12700">
            <a:solidFill>
              <a:srgbClr val="EFF8D5">
                <a:alpha val="0"/>
              </a:srgbClr>
            </a:solidFill>
            <a:prstDash val="solid"/>
            <a:round/>
            <a:headEnd len="sm" w="sm" type="none"/>
            <a:tailEnd len="sm" w="sm" type="none"/>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261" name="Google Shape;261;p30"/>
          <p:cNvSpPr/>
          <p:nvPr/>
        </p:nvSpPr>
        <p:spPr>
          <a:xfrm>
            <a:off x="466130" y="3533180"/>
            <a:ext cx="110728" cy="110728"/>
          </a:xfrm>
          <a:prstGeom prst="ellipse">
            <a:avLst/>
          </a:prstGeom>
          <a:solidFill>
            <a:srgbClr val="FFFFFF">
              <a:alpha val="0"/>
            </a:srgbClr>
          </a:solidFill>
          <a:ln cap="flat" cmpd="sng" w="15875">
            <a:solidFill>
              <a:srgbClr val="4B5A1A"/>
            </a:solidFill>
            <a:prstDash val="solid"/>
            <a:round/>
            <a:headEnd len="sm" w="sm" type="none"/>
            <a:tailEnd len="sm" w="sm" type="none"/>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cxnSp>
        <p:nvCxnSpPr>
          <p:cNvPr id="262" name="Google Shape;262;p30"/>
          <p:cNvCxnSpPr/>
          <p:nvPr/>
        </p:nvCxnSpPr>
        <p:spPr>
          <a:xfrm>
            <a:off x="521494" y="3560862"/>
            <a:ext cx="0" cy="36909"/>
          </a:xfrm>
          <a:prstGeom prst="straightConnector1">
            <a:avLst/>
          </a:prstGeom>
          <a:noFill/>
          <a:ln cap="flat" cmpd="sng" w="16750">
            <a:solidFill>
              <a:srgbClr val="4B5A1A"/>
            </a:solidFill>
            <a:prstDash val="solid"/>
            <a:round/>
            <a:headEnd len="sm" w="sm" type="none"/>
            <a:tailEnd len="sm" w="sm" type="none"/>
          </a:ln>
        </p:spPr>
      </p:cxnSp>
      <p:sp>
        <p:nvSpPr>
          <p:cNvPr id="263" name="Google Shape;263;p30"/>
          <p:cNvSpPr/>
          <p:nvPr/>
        </p:nvSpPr>
        <p:spPr>
          <a:xfrm>
            <a:off x="515496" y="3616226"/>
            <a:ext cx="11996" cy="11996"/>
          </a:xfrm>
          <a:prstGeom prst="ellipse">
            <a:avLst/>
          </a:prstGeom>
          <a:solidFill>
            <a:srgbClr val="4B5A1A"/>
          </a:solidFill>
          <a:ln cap="flat" cmpd="sng" w="12700">
            <a:solidFill>
              <a:srgbClr val="4B5A1A">
                <a:alpha val="0"/>
              </a:srgbClr>
            </a:solidFill>
            <a:prstDash val="solid"/>
            <a:round/>
            <a:headEnd len="sm" w="sm" type="none"/>
            <a:tailEnd len="sm" w="sm" type="none"/>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264" name="Google Shape;264;p30"/>
          <p:cNvSpPr/>
          <p:nvPr/>
        </p:nvSpPr>
        <p:spPr>
          <a:xfrm>
            <a:off x="714375" y="3486150"/>
            <a:ext cx="4381500" cy="185738"/>
          </a:xfrm>
          <a:prstGeom prst="rect">
            <a:avLst/>
          </a:prstGeom>
          <a:noFill/>
          <a:ln>
            <a:noFill/>
          </a:ln>
        </p:spPr>
        <p:txBody>
          <a:bodyPr anchorCtr="0" anchor="t" bIns="0" lIns="0" spcFirstLastPara="1" rIns="0" wrap="square" tIns="0">
            <a:noAutofit/>
          </a:bodyPr>
          <a:lstStyle/>
          <a:p>
            <a:pPr indent="0" lvl="0" marL="0" marR="0" rtl="0" algn="l">
              <a:lnSpc>
                <a:spcPct val="111000"/>
              </a:lnSpc>
              <a:spcBef>
                <a:spcPts val="0"/>
              </a:spcBef>
              <a:spcAft>
                <a:spcPts val="0"/>
              </a:spcAft>
              <a:buClr>
                <a:srgbClr val="111210"/>
              </a:buClr>
              <a:buSzPts val="1000"/>
              <a:buFont typeface="Inter"/>
              <a:buNone/>
            </a:pPr>
            <a:r>
              <a:rPr b="1" i="0" lang="en" sz="1000" u="none" cap="none" strike="noStrike">
                <a:solidFill>
                  <a:srgbClr val="111210"/>
                </a:solidFill>
                <a:latin typeface="Inter"/>
                <a:ea typeface="Inter"/>
                <a:cs typeface="Inter"/>
                <a:sym typeface="Inter"/>
              </a:rPr>
              <a:t>Explain the real problem</a:t>
            </a:r>
            <a:endParaRPr b="0" i="0" sz="1000" u="none" cap="none" strike="noStrike">
              <a:solidFill>
                <a:schemeClr val="dk1"/>
              </a:solidFill>
              <a:latin typeface="Inter"/>
              <a:ea typeface="Inter"/>
              <a:cs typeface="Inter"/>
              <a:sym typeface="Inter"/>
            </a:endParaRPr>
          </a:p>
        </p:txBody>
      </p:sp>
      <p:sp>
        <p:nvSpPr>
          <p:cNvPr id="265" name="Google Shape;265;p30"/>
          <p:cNvSpPr/>
          <p:nvPr/>
        </p:nvSpPr>
        <p:spPr>
          <a:xfrm>
            <a:off x="714375" y="3686175"/>
            <a:ext cx="4381500" cy="176213"/>
          </a:xfrm>
          <a:prstGeom prst="rect">
            <a:avLst/>
          </a:prstGeom>
          <a:noFill/>
          <a:ln>
            <a:noFill/>
          </a:ln>
        </p:spPr>
        <p:txBody>
          <a:bodyPr anchorCtr="0" anchor="t" bIns="0" lIns="0" spcFirstLastPara="1" rIns="0" wrap="square" tIns="0">
            <a:noAutofit/>
          </a:bodyPr>
          <a:lstStyle/>
          <a:p>
            <a:pPr indent="0" lvl="0" marL="0" marR="0" rtl="0" algn="l">
              <a:lnSpc>
                <a:spcPct val="111000"/>
              </a:lnSpc>
              <a:spcBef>
                <a:spcPts val="0"/>
              </a:spcBef>
              <a:spcAft>
                <a:spcPts val="0"/>
              </a:spcAft>
              <a:buClr>
                <a:srgbClr val="666760"/>
              </a:buClr>
              <a:buSzPts val="900"/>
              <a:buFont typeface="Inter"/>
              <a:buNone/>
            </a:pPr>
            <a:r>
              <a:rPr b="0" i="0" lang="en" sz="900" u="none" cap="none" strike="noStrike">
                <a:solidFill>
                  <a:srgbClr val="666760"/>
                </a:solidFill>
                <a:latin typeface="Inter"/>
                <a:ea typeface="Inter"/>
                <a:cs typeface="Inter"/>
                <a:sym typeface="Inter"/>
              </a:rPr>
              <a:t>Describe what makes the user’s job difficult today.</a:t>
            </a:r>
            <a:endParaRPr b="0" i="0" sz="900" u="none" cap="none" strike="noStrike">
              <a:solidFill>
                <a:schemeClr val="dk1"/>
              </a:solidFill>
              <a:latin typeface="Inter"/>
              <a:ea typeface="Inter"/>
              <a:cs typeface="Inter"/>
              <a:sym typeface="Inter"/>
            </a:endParaRPr>
          </a:p>
        </p:txBody>
      </p:sp>
      <p:sp>
        <p:nvSpPr>
          <p:cNvPr id="266" name="Google Shape;266;p30"/>
          <p:cNvSpPr/>
          <p:nvPr/>
        </p:nvSpPr>
        <p:spPr>
          <a:xfrm>
            <a:off x="419100" y="3881438"/>
            <a:ext cx="204788" cy="204788"/>
          </a:xfrm>
          <a:prstGeom prst="ellipse">
            <a:avLst/>
          </a:prstGeom>
          <a:solidFill>
            <a:srgbClr val="EFF8D5"/>
          </a:solidFill>
          <a:ln cap="flat" cmpd="sng" w="12700">
            <a:solidFill>
              <a:srgbClr val="EFF8D5">
                <a:alpha val="0"/>
              </a:srgbClr>
            </a:solidFill>
            <a:prstDash val="solid"/>
            <a:round/>
            <a:headEnd len="sm" w="sm" type="none"/>
            <a:tailEnd len="sm" w="sm" type="none"/>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cxnSp>
        <p:nvCxnSpPr>
          <p:cNvPr id="267" name="Google Shape;267;p30"/>
          <p:cNvCxnSpPr/>
          <p:nvPr/>
        </p:nvCxnSpPr>
        <p:spPr>
          <a:xfrm>
            <a:off x="479971" y="3979069"/>
            <a:ext cx="83046" cy="0"/>
          </a:xfrm>
          <a:prstGeom prst="straightConnector1">
            <a:avLst/>
          </a:prstGeom>
          <a:noFill/>
          <a:ln cap="flat" cmpd="sng" w="16750">
            <a:solidFill>
              <a:srgbClr val="4B5A1A"/>
            </a:solidFill>
            <a:prstDash val="solid"/>
            <a:round/>
            <a:headEnd len="sm" w="sm" type="none"/>
            <a:tailEnd len="sm" w="sm" type="none"/>
          </a:ln>
        </p:spPr>
      </p:cxnSp>
      <p:cxnSp>
        <p:nvCxnSpPr>
          <p:cNvPr id="268" name="Google Shape;268;p30"/>
          <p:cNvCxnSpPr/>
          <p:nvPr/>
        </p:nvCxnSpPr>
        <p:spPr>
          <a:xfrm>
            <a:off x="521494" y="3937546"/>
            <a:ext cx="0" cy="83046"/>
          </a:xfrm>
          <a:prstGeom prst="straightConnector1">
            <a:avLst/>
          </a:prstGeom>
          <a:noFill/>
          <a:ln cap="flat" cmpd="sng" w="16750">
            <a:solidFill>
              <a:srgbClr val="4B5A1A"/>
            </a:solidFill>
            <a:prstDash val="solid"/>
            <a:round/>
            <a:headEnd len="sm" w="sm" type="none"/>
            <a:tailEnd len="sm" w="sm" type="none"/>
          </a:ln>
        </p:spPr>
      </p:cxnSp>
      <p:sp>
        <p:nvSpPr>
          <p:cNvPr id="269" name="Google Shape;269;p30"/>
          <p:cNvSpPr/>
          <p:nvPr/>
        </p:nvSpPr>
        <p:spPr>
          <a:xfrm>
            <a:off x="714375" y="3876675"/>
            <a:ext cx="4381500" cy="185738"/>
          </a:xfrm>
          <a:prstGeom prst="rect">
            <a:avLst/>
          </a:prstGeom>
          <a:noFill/>
          <a:ln>
            <a:noFill/>
          </a:ln>
        </p:spPr>
        <p:txBody>
          <a:bodyPr anchorCtr="0" anchor="t" bIns="0" lIns="0" spcFirstLastPara="1" rIns="0" wrap="square" tIns="0">
            <a:noAutofit/>
          </a:bodyPr>
          <a:lstStyle/>
          <a:p>
            <a:pPr indent="0" lvl="0" marL="0" marR="0" rtl="0" algn="l">
              <a:lnSpc>
                <a:spcPct val="111000"/>
              </a:lnSpc>
              <a:spcBef>
                <a:spcPts val="0"/>
              </a:spcBef>
              <a:spcAft>
                <a:spcPts val="0"/>
              </a:spcAft>
              <a:buClr>
                <a:srgbClr val="111210"/>
              </a:buClr>
              <a:buSzPts val="1000"/>
              <a:buFont typeface="Inter"/>
              <a:buNone/>
            </a:pPr>
            <a:r>
              <a:rPr b="1" i="0" lang="en" sz="1000" u="none" cap="none" strike="noStrike">
                <a:solidFill>
                  <a:srgbClr val="111210"/>
                </a:solidFill>
                <a:latin typeface="Inter"/>
                <a:ea typeface="Inter"/>
                <a:cs typeface="Inter"/>
                <a:sym typeface="Inter"/>
              </a:rPr>
              <a:t>Add useful context</a:t>
            </a:r>
            <a:endParaRPr b="0" i="0" sz="1000" u="none" cap="none" strike="noStrike">
              <a:solidFill>
                <a:schemeClr val="dk1"/>
              </a:solidFill>
              <a:latin typeface="Inter"/>
              <a:ea typeface="Inter"/>
              <a:cs typeface="Inter"/>
              <a:sym typeface="Inter"/>
            </a:endParaRPr>
          </a:p>
        </p:txBody>
      </p:sp>
      <p:sp>
        <p:nvSpPr>
          <p:cNvPr id="270" name="Google Shape;270;p30"/>
          <p:cNvSpPr/>
          <p:nvPr/>
        </p:nvSpPr>
        <p:spPr>
          <a:xfrm>
            <a:off x="714375" y="4076700"/>
            <a:ext cx="4381500" cy="176213"/>
          </a:xfrm>
          <a:prstGeom prst="rect">
            <a:avLst/>
          </a:prstGeom>
          <a:noFill/>
          <a:ln>
            <a:noFill/>
          </a:ln>
        </p:spPr>
        <p:txBody>
          <a:bodyPr anchorCtr="0" anchor="t" bIns="0" lIns="0" spcFirstLastPara="1" rIns="0" wrap="square" tIns="0">
            <a:noAutofit/>
          </a:bodyPr>
          <a:lstStyle/>
          <a:p>
            <a:pPr indent="0" lvl="0" marL="0" marR="0" rtl="0" algn="l">
              <a:lnSpc>
                <a:spcPct val="111000"/>
              </a:lnSpc>
              <a:spcBef>
                <a:spcPts val="0"/>
              </a:spcBef>
              <a:spcAft>
                <a:spcPts val="0"/>
              </a:spcAft>
              <a:buClr>
                <a:srgbClr val="666760"/>
              </a:buClr>
              <a:buSzPts val="900"/>
              <a:buFont typeface="Inter"/>
              <a:buNone/>
            </a:pPr>
            <a:r>
              <a:rPr b="0" i="0" lang="en" sz="900" u="none" cap="none" strike="noStrike">
                <a:solidFill>
                  <a:srgbClr val="666760"/>
                </a:solidFill>
                <a:latin typeface="Inter"/>
                <a:ea typeface="Inter"/>
                <a:cs typeface="Inter"/>
                <a:sym typeface="Inter"/>
              </a:rPr>
              <a:t>Competitors, goals, differentiation, and business stage all help.</a:t>
            </a:r>
            <a:endParaRPr b="0" i="0" sz="900" u="none" cap="none" strike="noStrike">
              <a:solidFill>
                <a:schemeClr val="dk1"/>
              </a:solidFill>
              <a:latin typeface="Inter"/>
              <a:ea typeface="Inter"/>
              <a:cs typeface="Inter"/>
              <a:sym typeface="Inter"/>
            </a:endParaRPr>
          </a:p>
        </p:txBody>
      </p:sp>
      <p:sp>
        <p:nvSpPr>
          <p:cNvPr id="271" name="Google Shape;271;p30"/>
          <p:cNvSpPr/>
          <p:nvPr/>
        </p:nvSpPr>
        <p:spPr>
          <a:xfrm>
            <a:off x="419100" y="4295775"/>
            <a:ext cx="4676700" cy="404700"/>
          </a:xfrm>
          <a:prstGeom prst="roundRect">
            <a:avLst>
              <a:gd fmla="val 10588" name="adj"/>
            </a:avLst>
          </a:prstGeom>
          <a:solidFill>
            <a:srgbClr val="FFFFFF"/>
          </a:solidFill>
          <a:ln cap="flat" cmpd="sng" w="12700">
            <a:solidFill>
              <a:srgbClr val="FFFFFF">
                <a:alpha val="0"/>
              </a:srgbClr>
            </a:solidFill>
            <a:prstDash val="solid"/>
            <a:round/>
            <a:headEnd len="sm" w="sm" type="none"/>
            <a:tailEnd len="sm" w="sm" type="none"/>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272" name="Google Shape;272;p30"/>
          <p:cNvSpPr/>
          <p:nvPr/>
        </p:nvSpPr>
        <p:spPr>
          <a:xfrm>
            <a:off x="419100" y="4362450"/>
            <a:ext cx="19050" cy="266700"/>
          </a:xfrm>
          <a:prstGeom prst="rect">
            <a:avLst/>
          </a:prstGeom>
          <a:solidFill>
            <a:srgbClr val="C7F34A"/>
          </a:solidFill>
          <a:ln cap="flat" cmpd="sng" w="12700">
            <a:solidFill>
              <a:srgbClr val="C7F34A">
                <a:alpha val="0"/>
              </a:srgbClr>
            </a:solidFill>
            <a:prstDash val="solid"/>
            <a:round/>
            <a:headEnd len="sm" w="sm" type="none"/>
            <a:tailEnd len="sm" w="sm" type="none"/>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273" name="Google Shape;273;p30"/>
          <p:cNvSpPr/>
          <p:nvPr/>
        </p:nvSpPr>
        <p:spPr>
          <a:xfrm>
            <a:off x="514350" y="4348163"/>
            <a:ext cx="4476750" cy="319088"/>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Clr>
                <a:srgbClr val="666760"/>
              </a:buClr>
              <a:buSzPts val="900"/>
              <a:buFont typeface="Inter"/>
              <a:buNone/>
            </a:pPr>
            <a:r>
              <a:rPr b="0" i="0" lang="en" sz="900" u="none" cap="none" strike="noStrike">
                <a:solidFill>
                  <a:srgbClr val="666760"/>
                </a:solidFill>
                <a:latin typeface="Inter"/>
                <a:ea typeface="Inter"/>
                <a:cs typeface="Inter"/>
                <a:sym typeface="Inter"/>
              </a:rPr>
              <a:t>LaunchKit can organize the strategy, but the quality</a:t>
            </a:r>
            <a:endParaRPr b="0" i="0" sz="900" u="none" cap="none" strike="noStrike">
              <a:solidFill>
                <a:schemeClr val="dk1"/>
              </a:solidFill>
              <a:latin typeface="Inter"/>
              <a:ea typeface="Inter"/>
              <a:cs typeface="Inter"/>
              <a:sym typeface="Inter"/>
            </a:endParaRPr>
          </a:p>
          <a:p>
            <a:pPr indent="0" lvl="0" marL="0" marR="0" rtl="0" algn="l">
              <a:lnSpc>
                <a:spcPct val="110000"/>
              </a:lnSpc>
              <a:spcBef>
                <a:spcPts val="0"/>
              </a:spcBef>
              <a:spcAft>
                <a:spcPts val="0"/>
              </a:spcAft>
              <a:buClr>
                <a:srgbClr val="666760"/>
              </a:buClr>
              <a:buSzPts val="900"/>
              <a:buFont typeface="Inter"/>
              <a:buNone/>
            </a:pPr>
            <a:r>
              <a:rPr b="0" i="0" lang="en" sz="900" u="none" cap="none" strike="noStrike">
                <a:solidFill>
                  <a:srgbClr val="666760"/>
                </a:solidFill>
                <a:latin typeface="Inter"/>
                <a:ea typeface="Inter"/>
                <a:cs typeface="Inter"/>
                <a:sym typeface="Inter"/>
              </a:rPr>
              <a:t>of the starting context still matters.</a:t>
            </a:r>
            <a:endParaRPr b="0" i="0" sz="900" u="none" cap="none" strike="noStrike">
              <a:solidFill>
                <a:schemeClr val="dk1"/>
              </a:solidFill>
              <a:latin typeface="Inter"/>
              <a:ea typeface="Inter"/>
              <a:cs typeface="Inter"/>
              <a:sym typeface="Inter"/>
            </a:endParaRPr>
          </a:p>
        </p:txBody>
      </p:sp>
      <p:sp>
        <p:nvSpPr>
          <p:cNvPr id="274" name="Google Shape;274;p30"/>
          <p:cNvSpPr/>
          <p:nvPr/>
        </p:nvSpPr>
        <p:spPr>
          <a:xfrm>
            <a:off x="5429250" y="909638"/>
            <a:ext cx="3295650" cy="152400"/>
          </a:xfrm>
          <a:prstGeom prst="rect">
            <a:avLst/>
          </a:prstGeom>
          <a:noFill/>
          <a:ln>
            <a:noFill/>
          </a:ln>
        </p:spPr>
        <p:txBody>
          <a:bodyPr anchorCtr="0" anchor="t" bIns="0" lIns="0" spcFirstLastPara="1" rIns="0" wrap="square" tIns="0">
            <a:noAutofit/>
          </a:bodyPr>
          <a:lstStyle/>
          <a:p>
            <a:pPr indent="0" lvl="0" marL="0" marR="0" rtl="0" algn="l">
              <a:lnSpc>
                <a:spcPct val="111000"/>
              </a:lnSpc>
              <a:spcBef>
                <a:spcPts val="0"/>
              </a:spcBef>
              <a:spcAft>
                <a:spcPts val="0"/>
              </a:spcAft>
              <a:buClr>
                <a:srgbClr val="666760"/>
              </a:buClr>
              <a:buSzPts val="700"/>
              <a:buFont typeface="Inter"/>
              <a:buNone/>
            </a:pPr>
            <a:r>
              <a:rPr b="0" i="0" lang="en" sz="700" u="none" cap="none" strike="noStrike">
                <a:solidFill>
                  <a:srgbClr val="666760"/>
                </a:solidFill>
                <a:latin typeface="Inter"/>
                <a:ea typeface="Inter"/>
                <a:cs typeface="Inter"/>
                <a:sym typeface="Inter"/>
              </a:rPr>
              <a:t>FOCUS ON THREE FIELDS</a:t>
            </a:r>
            <a:endParaRPr b="0" i="0" sz="700" u="none" cap="none" strike="noStrike">
              <a:solidFill>
                <a:schemeClr val="dk1"/>
              </a:solidFill>
              <a:latin typeface="Inter"/>
              <a:ea typeface="Inter"/>
              <a:cs typeface="Inter"/>
              <a:sym typeface="Inter"/>
            </a:endParaRPr>
          </a:p>
        </p:txBody>
      </p:sp>
      <p:sp>
        <p:nvSpPr>
          <p:cNvPr id="275" name="Google Shape;275;p30"/>
          <p:cNvSpPr/>
          <p:nvPr/>
        </p:nvSpPr>
        <p:spPr>
          <a:xfrm>
            <a:off x="5429250" y="1200150"/>
            <a:ext cx="1052400" cy="209700"/>
          </a:xfrm>
          <a:prstGeom prst="roundRect">
            <a:avLst>
              <a:gd fmla="val 20455" name="adj"/>
            </a:avLst>
          </a:prstGeom>
          <a:solidFill>
            <a:srgbClr val="FFFFFF"/>
          </a:solidFill>
          <a:ln cap="flat" cmpd="sng" w="9525">
            <a:solidFill>
              <a:srgbClr val="E2E1DC"/>
            </a:solidFill>
            <a:prstDash val="solid"/>
            <a:round/>
            <a:headEnd len="sm" w="sm" type="none"/>
            <a:tailEnd len="sm" w="sm" type="none"/>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276" name="Google Shape;276;p30"/>
          <p:cNvSpPr/>
          <p:nvPr/>
        </p:nvSpPr>
        <p:spPr>
          <a:xfrm>
            <a:off x="5476875" y="1233488"/>
            <a:ext cx="142800" cy="142800"/>
          </a:xfrm>
          <a:prstGeom prst="ellipse">
            <a:avLst/>
          </a:prstGeom>
          <a:solidFill>
            <a:srgbClr val="C7F34A"/>
          </a:solidFill>
          <a:ln cap="flat" cmpd="sng" w="12700">
            <a:solidFill>
              <a:srgbClr val="C7F34A">
                <a:alpha val="0"/>
              </a:srgbClr>
            </a:solidFill>
            <a:prstDash val="solid"/>
            <a:round/>
            <a:headEnd len="sm" w="sm" type="none"/>
            <a:tailEnd len="sm" w="sm" type="none"/>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277" name="Google Shape;277;p30"/>
          <p:cNvSpPr/>
          <p:nvPr/>
        </p:nvSpPr>
        <p:spPr>
          <a:xfrm>
            <a:off x="5476875" y="1238250"/>
            <a:ext cx="142800" cy="142800"/>
          </a:xfrm>
          <a:prstGeom prst="rect">
            <a:avLst/>
          </a:prstGeom>
          <a:noFill/>
          <a:ln>
            <a:noFill/>
          </a:ln>
        </p:spPr>
        <p:txBody>
          <a:bodyPr anchorCtr="0" anchor="ctr" bIns="0" lIns="0" spcFirstLastPara="1" rIns="0" wrap="square" tIns="0">
            <a:noAutofit/>
          </a:bodyPr>
          <a:lstStyle/>
          <a:p>
            <a:pPr indent="0" lvl="0" marL="0" marR="0" rtl="0" algn="ctr">
              <a:lnSpc>
                <a:spcPct val="111000"/>
              </a:lnSpc>
              <a:spcBef>
                <a:spcPts val="0"/>
              </a:spcBef>
              <a:spcAft>
                <a:spcPts val="0"/>
              </a:spcAft>
              <a:buClr>
                <a:srgbClr val="111210"/>
              </a:buClr>
              <a:buSzPts val="600"/>
              <a:buFont typeface="Inter"/>
              <a:buNone/>
            </a:pPr>
            <a:r>
              <a:rPr b="1" i="0" lang="en" sz="600" u="none" cap="none" strike="noStrike">
                <a:solidFill>
                  <a:srgbClr val="111210"/>
                </a:solidFill>
                <a:latin typeface="Inter"/>
                <a:ea typeface="Inter"/>
                <a:cs typeface="Inter"/>
                <a:sym typeface="Inter"/>
              </a:rPr>
              <a:t>1</a:t>
            </a:r>
            <a:endParaRPr b="0" i="0" sz="600" u="none" cap="none" strike="noStrike">
              <a:solidFill>
                <a:schemeClr val="dk1"/>
              </a:solidFill>
              <a:latin typeface="Inter"/>
              <a:ea typeface="Inter"/>
              <a:cs typeface="Inter"/>
              <a:sym typeface="Inter"/>
            </a:endParaRPr>
          </a:p>
        </p:txBody>
      </p:sp>
      <p:sp>
        <p:nvSpPr>
          <p:cNvPr id="278" name="Google Shape;278;p30"/>
          <p:cNvSpPr/>
          <p:nvPr/>
        </p:nvSpPr>
        <p:spPr>
          <a:xfrm>
            <a:off x="5667375" y="1238250"/>
            <a:ext cx="747600" cy="142800"/>
          </a:xfrm>
          <a:prstGeom prst="rect">
            <a:avLst/>
          </a:prstGeom>
          <a:noFill/>
          <a:ln>
            <a:noFill/>
          </a:ln>
        </p:spPr>
        <p:txBody>
          <a:bodyPr anchorCtr="0" anchor="ctr" bIns="0" lIns="0" spcFirstLastPara="1" rIns="0" wrap="square" tIns="0">
            <a:noAutofit/>
          </a:bodyPr>
          <a:lstStyle/>
          <a:p>
            <a:pPr indent="0" lvl="0" marL="0" marR="0" rtl="0" algn="l">
              <a:lnSpc>
                <a:spcPct val="111000"/>
              </a:lnSpc>
              <a:spcBef>
                <a:spcPts val="0"/>
              </a:spcBef>
              <a:spcAft>
                <a:spcPts val="0"/>
              </a:spcAft>
              <a:buClr>
                <a:srgbClr val="4B5A1A"/>
              </a:buClr>
              <a:buSzPts val="800"/>
              <a:buFont typeface="Inter"/>
              <a:buNone/>
            </a:pPr>
            <a:r>
              <a:rPr b="0" i="0" lang="en" sz="800" u="none" cap="none" strike="noStrike">
                <a:solidFill>
                  <a:srgbClr val="4B5A1A"/>
                </a:solidFill>
                <a:latin typeface="Inter"/>
                <a:ea typeface="Inter"/>
                <a:cs typeface="Inter"/>
                <a:sym typeface="Inter"/>
              </a:rPr>
              <a:t>Customer</a:t>
            </a:r>
            <a:endParaRPr b="0" i="0" sz="800" u="none" cap="none" strike="noStrike">
              <a:solidFill>
                <a:schemeClr val="dk1"/>
              </a:solidFill>
              <a:latin typeface="Inter"/>
              <a:ea typeface="Inter"/>
              <a:cs typeface="Inter"/>
              <a:sym typeface="Inter"/>
            </a:endParaRPr>
          </a:p>
        </p:txBody>
      </p:sp>
      <p:cxnSp>
        <p:nvCxnSpPr>
          <p:cNvPr id="279" name="Google Shape;279;p30"/>
          <p:cNvCxnSpPr/>
          <p:nvPr/>
        </p:nvCxnSpPr>
        <p:spPr>
          <a:xfrm>
            <a:off x="5955506" y="1423988"/>
            <a:ext cx="0" cy="57300"/>
          </a:xfrm>
          <a:prstGeom prst="straightConnector1">
            <a:avLst/>
          </a:prstGeom>
          <a:noFill/>
          <a:ln cap="flat" cmpd="sng" w="9900">
            <a:solidFill>
              <a:srgbClr val="A5AD91"/>
            </a:solidFill>
            <a:prstDash val="solid"/>
            <a:round/>
            <a:headEnd len="sm" w="sm" type="none"/>
            <a:tailEnd len="med" w="med" type="triangle"/>
          </a:ln>
        </p:spPr>
      </p:cxnSp>
      <p:sp>
        <p:nvSpPr>
          <p:cNvPr id="280" name="Google Shape;280;p30"/>
          <p:cNvSpPr/>
          <p:nvPr/>
        </p:nvSpPr>
        <p:spPr>
          <a:xfrm>
            <a:off x="6548438" y="1200150"/>
            <a:ext cx="1052400" cy="209700"/>
          </a:xfrm>
          <a:prstGeom prst="roundRect">
            <a:avLst>
              <a:gd fmla="val 20455" name="adj"/>
            </a:avLst>
          </a:prstGeom>
          <a:solidFill>
            <a:srgbClr val="FFFFFF"/>
          </a:solidFill>
          <a:ln cap="flat" cmpd="sng" w="9525">
            <a:solidFill>
              <a:srgbClr val="E2E1DC"/>
            </a:solidFill>
            <a:prstDash val="solid"/>
            <a:round/>
            <a:headEnd len="sm" w="sm" type="none"/>
            <a:tailEnd len="sm" w="sm" type="none"/>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281" name="Google Shape;281;p30"/>
          <p:cNvSpPr/>
          <p:nvPr/>
        </p:nvSpPr>
        <p:spPr>
          <a:xfrm>
            <a:off x="6596063" y="1233488"/>
            <a:ext cx="142800" cy="142800"/>
          </a:xfrm>
          <a:prstGeom prst="ellipse">
            <a:avLst/>
          </a:prstGeom>
          <a:solidFill>
            <a:srgbClr val="C7F34A"/>
          </a:solidFill>
          <a:ln cap="flat" cmpd="sng" w="12700">
            <a:solidFill>
              <a:srgbClr val="C7F34A">
                <a:alpha val="0"/>
              </a:srgbClr>
            </a:solidFill>
            <a:prstDash val="solid"/>
            <a:round/>
            <a:headEnd len="sm" w="sm" type="none"/>
            <a:tailEnd len="sm" w="sm" type="none"/>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282" name="Google Shape;282;p30"/>
          <p:cNvSpPr/>
          <p:nvPr/>
        </p:nvSpPr>
        <p:spPr>
          <a:xfrm>
            <a:off x="6596063" y="1238250"/>
            <a:ext cx="142800" cy="142800"/>
          </a:xfrm>
          <a:prstGeom prst="rect">
            <a:avLst/>
          </a:prstGeom>
          <a:noFill/>
          <a:ln>
            <a:noFill/>
          </a:ln>
        </p:spPr>
        <p:txBody>
          <a:bodyPr anchorCtr="0" anchor="ctr" bIns="0" lIns="0" spcFirstLastPara="1" rIns="0" wrap="square" tIns="0">
            <a:noAutofit/>
          </a:bodyPr>
          <a:lstStyle/>
          <a:p>
            <a:pPr indent="0" lvl="0" marL="0" marR="0" rtl="0" algn="ctr">
              <a:lnSpc>
                <a:spcPct val="111000"/>
              </a:lnSpc>
              <a:spcBef>
                <a:spcPts val="0"/>
              </a:spcBef>
              <a:spcAft>
                <a:spcPts val="0"/>
              </a:spcAft>
              <a:buClr>
                <a:srgbClr val="111210"/>
              </a:buClr>
              <a:buSzPts val="600"/>
              <a:buFont typeface="Inter"/>
              <a:buNone/>
            </a:pPr>
            <a:r>
              <a:rPr b="1" i="0" lang="en" sz="600" u="none" cap="none" strike="noStrike">
                <a:solidFill>
                  <a:srgbClr val="111210"/>
                </a:solidFill>
                <a:latin typeface="Inter"/>
                <a:ea typeface="Inter"/>
                <a:cs typeface="Inter"/>
                <a:sym typeface="Inter"/>
              </a:rPr>
              <a:t>2</a:t>
            </a:r>
            <a:endParaRPr b="0" i="0" sz="600" u="none" cap="none" strike="noStrike">
              <a:solidFill>
                <a:schemeClr val="dk1"/>
              </a:solidFill>
              <a:latin typeface="Inter"/>
              <a:ea typeface="Inter"/>
              <a:cs typeface="Inter"/>
              <a:sym typeface="Inter"/>
            </a:endParaRPr>
          </a:p>
        </p:txBody>
      </p:sp>
      <p:sp>
        <p:nvSpPr>
          <p:cNvPr id="283" name="Google Shape;283;p30"/>
          <p:cNvSpPr/>
          <p:nvPr/>
        </p:nvSpPr>
        <p:spPr>
          <a:xfrm>
            <a:off x="6786563" y="1238250"/>
            <a:ext cx="747600" cy="142800"/>
          </a:xfrm>
          <a:prstGeom prst="rect">
            <a:avLst/>
          </a:prstGeom>
          <a:noFill/>
          <a:ln>
            <a:noFill/>
          </a:ln>
        </p:spPr>
        <p:txBody>
          <a:bodyPr anchorCtr="0" anchor="ctr" bIns="0" lIns="0" spcFirstLastPara="1" rIns="0" wrap="square" tIns="0">
            <a:noAutofit/>
          </a:bodyPr>
          <a:lstStyle/>
          <a:p>
            <a:pPr indent="0" lvl="0" marL="0" marR="0" rtl="0" algn="l">
              <a:lnSpc>
                <a:spcPct val="111000"/>
              </a:lnSpc>
              <a:spcBef>
                <a:spcPts val="0"/>
              </a:spcBef>
              <a:spcAft>
                <a:spcPts val="0"/>
              </a:spcAft>
              <a:buClr>
                <a:srgbClr val="4B5A1A"/>
              </a:buClr>
              <a:buSzPts val="800"/>
              <a:buFont typeface="Inter"/>
              <a:buNone/>
            </a:pPr>
            <a:r>
              <a:rPr b="0" i="0" lang="en" sz="800" u="none" cap="none" strike="noStrike">
                <a:solidFill>
                  <a:srgbClr val="4B5A1A"/>
                </a:solidFill>
                <a:latin typeface="Inter"/>
                <a:ea typeface="Inter"/>
                <a:cs typeface="Inter"/>
                <a:sym typeface="Inter"/>
              </a:rPr>
              <a:t>Problem</a:t>
            </a:r>
            <a:endParaRPr b="0" i="0" sz="800" u="none" cap="none" strike="noStrike">
              <a:solidFill>
                <a:schemeClr val="dk1"/>
              </a:solidFill>
              <a:latin typeface="Inter"/>
              <a:ea typeface="Inter"/>
              <a:cs typeface="Inter"/>
              <a:sym typeface="Inter"/>
            </a:endParaRPr>
          </a:p>
        </p:txBody>
      </p:sp>
      <p:cxnSp>
        <p:nvCxnSpPr>
          <p:cNvPr id="284" name="Google Shape;284;p30"/>
          <p:cNvCxnSpPr/>
          <p:nvPr/>
        </p:nvCxnSpPr>
        <p:spPr>
          <a:xfrm>
            <a:off x="7074694" y="1423988"/>
            <a:ext cx="0" cy="57300"/>
          </a:xfrm>
          <a:prstGeom prst="straightConnector1">
            <a:avLst/>
          </a:prstGeom>
          <a:noFill/>
          <a:ln cap="flat" cmpd="sng" w="9900">
            <a:solidFill>
              <a:srgbClr val="A5AD91"/>
            </a:solidFill>
            <a:prstDash val="solid"/>
            <a:round/>
            <a:headEnd len="sm" w="sm" type="none"/>
            <a:tailEnd len="med" w="med" type="triangle"/>
          </a:ln>
        </p:spPr>
      </p:cxnSp>
      <p:sp>
        <p:nvSpPr>
          <p:cNvPr id="285" name="Google Shape;285;p30"/>
          <p:cNvSpPr/>
          <p:nvPr/>
        </p:nvSpPr>
        <p:spPr>
          <a:xfrm>
            <a:off x="7667625" y="1200150"/>
            <a:ext cx="1052513" cy="209550"/>
          </a:xfrm>
          <a:prstGeom prst="roundRect">
            <a:avLst>
              <a:gd fmla="val 20455" name="adj"/>
            </a:avLst>
          </a:prstGeom>
          <a:solidFill>
            <a:srgbClr val="FFFFFF"/>
          </a:solidFill>
          <a:ln cap="flat" cmpd="sng" w="9525">
            <a:solidFill>
              <a:srgbClr val="E2E1DC"/>
            </a:solidFill>
            <a:prstDash val="solid"/>
            <a:round/>
            <a:headEnd len="sm" w="sm" type="none"/>
            <a:tailEnd len="sm" w="sm" type="none"/>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286" name="Google Shape;286;p30"/>
          <p:cNvSpPr/>
          <p:nvPr/>
        </p:nvSpPr>
        <p:spPr>
          <a:xfrm>
            <a:off x="7715250" y="1233488"/>
            <a:ext cx="142875" cy="142875"/>
          </a:xfrm>
          <a:prstGeom prst="ellipse">
            <a:avLst/>
          </a:prstGeom>
          <a:solidFill>
            <a:srgbClr val="C7F34A"/>
          </a:solidFill>
          <a:ln cap="flat" cmpd="sng" w="12700">
            <a:solidFill>
              <a:srgbClr val="C7F34A">
                <a:alpha val="0"/>
              </a:srgbClr>
            </a:solidFill>
            <a:prstDash val="solid"/>
            <a:round/>
            <a:headEnd len="sm" w="sm" type="none"/>
            <a:tailEnd len="sm" w="sm" type="none"/>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287" name="Google Shape;287;p30"/>
          <p:cNvSpPr/>
          <p:nvPr/>
        </p:nvSpPr>
        <p:spPr>
          <a:xfrm>
            <a:off x="7715250" y="1238250"/>
            <a:ext cx="142875" cy="142875"/>
          </a:xfrm>
          <a:prstGeom prst="rect">
            <a:avLst/>
          </a:prstGeom>
          <a:noFill/>
          <a:ln>
            <a:noFill/>
          </a:ln>
        </p:spPr>
        <p:txBody>
          <a:bodyPr anchorCtr="0" anchor="ctr" bIns="0" lIns="0" spcFirstLastPara="1" rIns="0" wrap="square" tIns="0">
            <a:noAutofit/>
          </a:bodyPr>
          <a:lstStyle/>
          <a:p>
            <a:pPr indent="0" lvl="0" marL="0" marR="0" rtl="0" algn="ctr">
              <a:lnSpc>
                <a:spcPct val="111000"/>
              </a:lnSpc>
              <a:spcBef>
                <a:spcPts val="0"/>
              </a:spcBef>
              <a:spcAft>
                <a:spcPts val="0"/>
              </a:spcAft>
              <a:buClr>
                <a:srgbClr val="111210"/>
              </a:buClr>
              <a:buSzPts val="600"/>
              <a:buFont typeface="Inter"/>
              <a:buNone/>
            </a:pPr>
            <a:r>
              <a:rPr b="1" i="0" lang="en" sz="600" u="none" cap="none" strike="noStrike">
                <a:solidFill>
                  <a:srgbClr val="111210"/>
                </a:solidFill>
                <a:latin typeface="Inter"/>
                <a:ea typeface="Inter"/>
                <a:cs typeface="Inter"/>
                <a:sym typeface="Inter"/>
              </a:rPr>
              <a:t>3</a:t>
            </a:r>
            <a:endParaRPr b="0" i="0" sz="600" u="none" cap="none" strike="noStrike">
              <a:solidFill>
                <a:schemeClr val="dk1"/>
              </a:solidFill>
              <a:latin typeface="Inter"/>
              <a:ea typeface="Inter"/>
              <a:cs typeface="Inter"/>
              <a:sym typeface="Inter"/>
            </a:endParaRPr>
          </a:p>
        </p:txBody>
      </p:sp>
      <p:sp>
        <p:nvSpPr>
          <p:cNvPr id="288" name="Google Shape;288;p30"/>
          <p:cNvSpPr/>
          <p:nvPr/>
        </p:nvSpPr>
        <p:spPr>
          <a:xfrm>
            <a:off x="7905750" y="1238250"/>
            <a:ext cx="747713" cy="142875"/>
          </a:xfrm>
          <a:prstGeom prst="rect">
            <a:avLst/>
          </a:prstGeom>
          <a:noFill/>
          <a:ln>
            <a:noFill/>
          </a:ln>
        </p:spPr>
        <p:txBody>
          <a:bodyPr anchorCtr="0" anchor="ctr" bIns="0" lIns="0" spcFirstLastPara="1" rIns="0" wrap="square" tIns="0">
            <a:noAutofit/>
          </a:bodyPr>
          <a:lstStyle/>
          <a:p>
            <a:pPr indent="0" lvl="0" marL="0" marR="0" rtl="0" algn="l">
              <a:lnSpc>
                <a:spcPct val="111000"/>
              </a:lnSpc>
              <a:spcBef>
                <a:spcPts val="0"/>
              </a:spcBef>
              <a:spcAft>
                <a:spcPts val="0"/>
              </a:spcAft>
              <a:buClr>
                <a:srgbClr val="4B5A1A"/>
              </a:buClr>
              <a:buSzPts val="800"/>
              <a:buFont typeface="Inter"/>
              <a:buNone/>
            </a:pPr>
            <a:r>
              <a:rPr b="0" i="0" lang="en" sz="800" u="none" cap="none" strike="noStrike">
                <a:solidFill>
                  <a:srgbClr val="4B5A1A"/>
                </a:solidFill>
                <a:latin typeface="Inter"/>
                <a:ea typeface="Inter"/>
                <a:cs typeface="Inter"/>
                <a:sym typeface="Inter"/>
              </a:rPr>
              <a:t>Context</a:t>
            </a:r>
            <a:endParaRPr b="0" i="0" sz="800" u="none" cap="none" strike="noStrike">
              <a:solidFill>
                <a:schemeClr val="dk1"/>
              </a:solidFill>
              <a:latin typeface="Inter"/>
              <a:ea typeface="Inter"/>
              <a:cs typeface="Inter"/>
              <a:sym typeface="Inter"/>
            </a:endParaRPr>
          </a:p>
        </p:txBody>
      </p:sp>
      <p:cxnSp>
        <p:nvCxnSpPr>
          <p:cNvPr id="289" name="Google Shape;289;p30"/>
          <p:cNvCxnSpPr/>
          <p:nvPr/>
        </p:nvCxnSpPr>
        <p:spPr>
          <a:xfrm>
            <a:off x="8193881" y="1423988"/>
            <a:ext cx="0" cy="57300"/>
          </a:xfrm>
          <a:prstGeom prst="straightConnector1">
            <a:avLst/>
          </a:prstGeom>
          <a:noFill/>
          <a:ln cap="flat" cmpd="sng" w="9900">
            <a:solidFill>
              <a:srgbClr val="A5AD91"/>
            </a:solidFill>
            <a:prstDash val="solid"/>
            <a:round/>
            <a:headEnd len="sm" w="sm" type="none"/>
            <a:tailEnd len="med" w="med" type="triangle"/>
          </a:ln>
        </p:spPr>
      </p:cxnSp>
      <p:pic>
        <p:nvPicPr>
          <p:cNvPr id="290" name="Google Shape;290;p30" title="Screenshot 2026-09-18 at 4.19.08 PM.png"/>
          <p:cNvPicPr preferRelativeResize="0"/>
          <p:nvPr/>
        </p:nvPicPr>
        <p:blipFill rotWithShape="1">
          <a:blip r:embed="rId3">
            <a:alphaModFix/>
          </a:blip>
          <a:srcRect b="5571" l="0" r="0" t="5571"/>
          <a:stretch/>
        </p:blipFill>
        <p:spPr>
          <a:xfrm>
            <a:off x="5429250" y="1509713"/>
            <a:ext cx="3295649" cy="3190874"/>
          </a:xfrm>
          <a:prstGeom prst="rect">
            <a:avLst/>
          </a:prstGeom>
          <a:noFill/>
          <a:ln>
            <a:noFill/>
          </a:ln>
        </p:spPr>
      </p:pic>
      <p:sp>
        <p:nvSpPr>
          <p:cNvPr id="291" name="Google Shape;291;p30"/>
          <p:cNvSpPr/>
          <p:nvPr/>
        </p:nvSpPr>
        <p:spPr>
          <a:xfrm>
            <a:off x="696100" y="214313"/>
            <a:ext cx="1333500" cy="243000"/>
          </a:xfrm>
          <a:prstGeom prst="rect">
            <a:avLst/>
          </a:prstGeom>
          <a:noFill/>
          <a:ln>
            <a:noFill/>
          </a:ln>
        </p:spPr>
        <p:txBody>
          <a:bodyPr anchorCtr="0" anchor="t" bIns="0" lIns="0" spcFirstLastPara="1" rIns="0" wrap="square" tIns="0">
            <a:noAutofit/>
          </a:bodyPr>
          <a:lstStyle/>
          <a:p>
            <a:pPr indent="0" lvl="0" marL="0" marR="0" rtl="0" algn="l">
              <a:lnSpc>
                <a:spcPct val="111000"/>
              </a:lnSpc>
              <a:spcBef>
                <a:spcPts val="0"/>
              </a:spcBef>
              <a:spcAft>
                <a:spcPts val="0"/>
              </a:spcAft>
              <a:buClr>
                <a:srgbClr val="111210"/>
              </a:buClr>
              <a:buSzPts val="1300"/>
              <a:buFont typeface="Inter"/>
              <a:buNone/>
            </a:pPr>
            <a:r>
              <a:rPr b="1" i="0" lang="en" sz="1700" u="none" cap="none" strike="noStrike">
                <a:solidFill>
                  <a:srgbClr val="111210"/>
                </a:solidFill>
                <a:latin typeface="Inter"/>
                <a:ea typeface="Inter"/>
                <a:cs typeface="Inter"/>
                <a:sym typeface="Inter"/>
              </a:rPr>
              <a:t>LaunchKit</a:t>
            </a:r>
            <a:endParaRPr b="0" i="0" sz="1700" u="none" cap="none" strike="noStrike">
              <a:solidFill>
                <a:schemeClr val="dk1"/>
              </a:solidFill>
              <a:latin typeface="Inter"/>
              <a:ea typeface="Inter"/>
              <a:cs typeface="Inter"/>
              <a:sym typeface="Inter"/>
            </a:endParaRPr>
          </a:p>
        </p:txBody>
      </p:sp>
      <p:pic>
        <p:nvPicPr>
          <p:cNvPr id="292" name="Google Shape;292;p30" title="ChatGPT Image Sep 15, 2026, 08_13_59 PM.png"/>
          <p:cNvPicPr preferRelativeResize="0"/>
          <p:nvPr/>
        </p:nvPicPr>
        <p:blipFill>
          <a:blip r:embed="rId4">
            <a:alphaModFix/>
          </a:blip>
          <a:stretch>
            <a:fillRect/>
          </a:stretch>
        </p:blipFill>
        <p:spPr>
          <a:xfrm>
            <a:off x="390450" y="214388"/>
            <a:ext cx="305660" cy="242874"/>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7" name="Shape 297"/>
        <p:cNvGrpSpPr/>
        <p:nvPr/>
      </p:nvGrpSpPr>
      <p:grpSpPr>
        <a:xfrm>
          <a:off x="0" y="0"/>
          <a:ext cx="0" cy="0"/>
          <a:chOff x="0" y="0"/>
          <a:chExt cx="0" cy="0"/>
        </a:xfrm>
      </p:grpSpPr>
      <p:sp>
        <p:nvSpPr>
          <p:cNvPr id="298" name="Google Shape;298;p31"/>
          <p:cNvSpPr/>
          <p:nvPr/>
        </p:nvSpPr>
        <p:spPr>
          <a:xfrm>
            <a:off x="0" y="0"/>
            <a:ext cx="9144000" cy="5143500"/>
          </a:xfrm>
          <a:prstGeom prst="rect">
            <a:avLst/>
          </a:prstGeom>
          <a:solidFill>
            <a:srgbClr val="F7F6F2"/>
          </a:solidFill>
          <a:ln cap="flat" cmpd="sng" w="12700">
            <a:solidFill>
              <a:srgbClr val="F7F6F2">
                <a:alpha val="0"/>
              </a:srgbClr>
            </a:solidFill>
            <a:prstDash val="solid"/>
            <a:round/>
            <a:headEnd len="sm" w="sm" type="none"/>
            <a:tailEnd len="sm" w="sm" type="none"/>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299" name="Google Shape;299;p31"/>
          <p:cNvSpPr/>
          <p:nvPr/>
        </p:nvSpPr>
        <p:spPr>
          <a:xfrm>
            <a:off x="5962650" y="285750"/>
            <a:ext cx="1905000" cy="133350"/>
          </a:xfrm>
          <a:prstGeom prst="rect">
            <a:avLst/>
          </a:prstGeom>
          <a:noFill/>
          <a:ln>
            <a:noFill/>
          </a:ln>
        </p:spPr>
        <p:txBody>
          <a:bodyPr anchorCtr="0" anchor="t" bIns="0" lIns="0" spcFirstLastPara="1" rIns="0" wrap="square" tIns="0">
            <a:noAutofit/>
          </a:bodyPr>
          <a:lstStyle/>
          <a:p>
            <a:pPr indent="0" lvl="0" marL="0" marR="0" rtl="0" algn="r">
              <a:lnSpc>
                <a:spcPct val="111000"/>
              </a:lnSpc>
              <a:spcBef>
                <a:spcPts val="0"/>
              </a:spcBef>
              <a:spcAft>
                <a:spcPts val="0"/>
              </a:spcAft>
              <a:buClr>
                <a:srgbClr val="666760"/>
              </a:buClr>
              <a:buSzPts val="700"/>
              <a:buFont typeface="Inter"/>
              <a:buNone/>
            </a:pPr>
            <a:r>
              <a:rPr b="0" i="0" lang="en" sz="700" u="none" cap="none" strike="noStrike">
                <a:solidFill>
                  <a:srgbClr val="666760"/>
                </a:solidFill>
                <a:latin typeface="Inter"/>
                <a:ea typeface="Inter"/>
                <a:cs typeface="Inter"/>
                <a:sym typeface="Inter"/>
              </a:rPr>
              <a:t>PRODUCT EDUCATION</a:t>
            </a:r>
            <a:endParaRPr b="0" i="0" sz="700" u="none" cap="none" strike="noStrike">
              <a:solidFill>
                <a:schemeClr val="dk1"/>
              </a:solidFill>
              <a:latin typeface="Inter"/>
              <a:ea typeface="Inter"/>
              <a:cs typeface="Inter"/>
              <a:sym typeface="Inter"/>
            </a:endParaRPr>
          </a:p>
        </p:txBody>
      </p:sp>
      <p:sp>
        <p:nvSpPr>
          <p:cNvPr id="300" name="Google Shape;300;p31"/>
          <p:cNvSpPr/>
          <p:nvPr/>
        </p:nvSpPr>
        <p:spPr>
          <a:xfrm>
            <a:off x="7943850" y="285750"/>
            <a:ext cx="781050" cy="133350"/>
          </a:xfrm>
          <a:prstGeom prst="rect">
            <a:avLst/>
          </a:prstGeom>
          <a:noFill/>
          <a:ln>
            <a:noFill/>
          </a:ln>
        </p:spPr>
        <p:txBody>
          <a:bodyPr anchorCtr="0" anchor="t" bIns="0" lIns="0" spcFirstLastPara="1" rIns="0" wrap="square" tIns="0">
            <a:noAutofit/>
          </a:bodyPr>
          <a:lstStyle/>
          <a:p>
            <a:pPr indent="0" lvl="0" marL="0" marR="0" rtl="0" algn="r">
              <a:lnSpc>
                <a:spcPct val="111000"/>
              </a:lnSpc>
              <a:spcBef>
                <a:spcPts val="0"/>
              </a:spcBef>
              <a:spcAft>
                <a:spcPts val="0"/>
              </a:spcAft>
              <a:buClr>
                <a:srgbClr val="4B5A1A"/>
              </a:buClr>
              <a:buSzPts val="600"/>
              <a:buFont typeface="Inter"/>
              <a:buNone/>
            </a:pPr>
            <a:r>
              <a:rPr b="0" i="0" lang="en" sz="600" u="none" cap="none" strike="noStrike">
                <a:solidFill>
                  <a:srgbClr val="4B5A1A"/>
                </a:solidFill>
                <a:latin typeface="Inter"/>
                <a:ea typeface="Inter"/>
                <a:cs typeface="Inter"/>
                <a:sym typeface="Inter"/>
              </a:rPr>
              <a:t>GETTING STARTED</a:t>
            </a:r>
            <a:endParaRPr b="0" i="0" sz="600" u="none" cap="none" strike="noStrike">
              <a:solidFill>
                <a:schemeClr val="dk1"/>
              </a:solidFill>
              <a:latin typeface="Inter"/>
              <a:ea typeface="Inter"/>
              <a:cs typeface="Inter"/>
              <a:sym typeface="Inter"/>
            </a:endParaRPr>
          </a:p>
        </p:txBody>
      </p:sp>
      <p:cxnSp>
        <p:nvCxnSpPr>
          <p:cNvPr id="301" name="Google Shape;301;p31"/>
          <p:cNvCxnSpPr/>
          <p:nvPr/>
        </p:nvCxnSpPr>
        <p:spPr>
          <a:xfrm>
            <a:off x="419100" y="528638"/>
            <a:ext cx="8305800" cy="0"/>
          </a:xfrm>
          <a:prstGeom prst="straightConnector1">
            <a:avLst/>
          </a:prstGeom>
          <a:noFill/>
          <a:ln cap="flat" cmpd="sng" w="9525">
            <a:solidFill>
              <a:srgbClr val="E2E1DC"/>
            </a:solidFill>
            <a:prstDash val="solid"/>
            <a:round/>
            <a:headEnd len="sm" w="sm" type="none"/>
            <a:tailEnd len="sm" w="sm" type="none"/>
          </a:ln>
        </p:spPr>
      </p:cxnSp>
      <p:cxnSp>
        <p:nvCxnSpPr>
          <p:cNvPr id="302" name="Google Shape;302;p31"/>
          <p:cNvCxnSpPr/>
          <p:nvPr/>
        </p:nvCxnSpPr>
        <p:spPr>
          <a:xfrm>
            <a:off x="419100" y="4857750"/>
            <a:ext cx="8305800" cy="0"/>
          </a:xfrm>
          <a:prstGeom prst="straightConnector1">
            <a:avLst/>
          </a:prstGeom>
          <a:noFill/>
          <a:ln cap="flat" cmpd="sng" w="9525">
            <a:solidFill>
              <a:srgbClr val="E2E1DC"/>
            </a:solidFill>
            <a:prstDash val="solid"/>
            <a:round/>
            <a:headEnd len="sm" w="sm" type="none"/>
            <a:tailEnd len="sm" w="sm" type="none"/>
          </a:ln>
        </p:spPr>
      </p:cxnSp>
      <p:sp>
        <p:nvSpPr>
          <p:cNvPr id="303" name="Google Shape;303;p31"/>
          <p:cNvSpPr/>
          <p:nvPr/>
        </p:nvSpPr>
        <p:spPr>
          <a:xfrm>
            <a:off x="419100" y="4953000"/>
            <a:ext cx="3095625" cy="114300"/>
          </a:xfrm>
          <a:prstGeom prst="rect">
            <a:avLst/>
          </a:prstGeom>
          <a:noFill/>
          <a:ln>
            <a:noFill/>
          </a:ln>
        </p:spPr>
        <p:txBody>
          <a:bodyPr anchorCtr="0" anchor="t" bIns="0" lIns="0" spcFirstLastPara="1" rIns="0" wrap="square" tIns="0">
            <a:noAutofit/>
          </a:bodyPr>
          <a:lstStyle/>
          <a:p>
            <a:pPr indent="0" lvl="0" marL="0" marR="0" rtl="0" algn="l">
              <a:lnSpc>
                <a:spcPct val="111000"/>
              </a:lnSpc>
              <a:spcBef>
                <a:spcPts val="0"/>
              </a:spcBef>
              <a:spcAft>
                <a:spcPts val="0"/>
              </a:spcAft>
              <a:buClr>
                <a:srgbClr val="666760"/>
              </a:buClr>
              <a:buSzPts val="600"/>
              <a:buFont typeface="Inter"/>
              <a:buNone/>
            </a:pPr>
            <a:r>
              <a:rPr b="0" i="0" lang="en" sz="600" u="none" cap="none" strike="noStrike">
                <a:solidFill>
                  <a:srgbClr val="666760"/>
                </a:solidFill>
                <a:latin typeface="Inter"/>
                <a:ea typeface="Inter"/>
                <a:cs typeface="Inter"/>
                <a:sym typeface="Inter"/>
              </a:rPr>
              <a:t>LaunchKit  /  AI Product Marketing Manager</a:t>
            </a:r>
            <a:endParaRPr b="0" i="0" sz="600" u="none" cap="none" strike="noStrike">
              <a:solidFill>
                <a:schemeClr val="dk1"/>
              </a:solidFill>
              <a:latin typeface="Inter"/>
              <a:ea typeface="Inter"/>
              <a:cs typeface="Inter"/>
              <a:sym typeface="Inter"/>
            </a:endParaRPr>
          </a:p>
        </p:txBody>
      </p:sp>
      <p:sp>
        <p:nvSpPr>
          <p:cNvPr id="304" name="Google Shape;304;p31"/>
          <p:cNvSpPr/>
          <p:nvPr/>
        </p:nvSpPr>
        <p:spPr>
          <a:xfrm>
            <a:off x="3548063" y="4953000"/>
            <a:ext cx="2952750" cy="114300"/>
          </a:xfrm>
          <a:prstGeom prst="rect">
            <a:avLst/>
          </a:prstGeom>
          <a:noFill/>
          <a:ln>
            <a:noFill/>
          </a:ln>
        </p:spPr>
        <p:txBody>
          <a:bodyPr anchorCtr="0" anchor="t" bIns="0" lIns="0" spcFirstLastPara="1" rIns="0" wrap="square" tIns="0">
            <a:noAutofit/>
          </a:bodyPr>
          <a:lstStyle/>
          <a:p>
            <a:pPr indent="0" lvl="0" marL="0" marR="0" rtl="0" algn="ctr">
              <a:lnSpc>
                <a:spcPct val="111000"/>
              </a:lnSpc>
              <a:spcBef>
                <a:spcPts val="0"/>
              </a:spcBef>
              <a:spcAft>
                <a:spcPts val="0"/>
              </a:spcAft>
              <a:buClr>
                <a:srgbClr val="666760"/>
              </a:buClr>
              <a:buSzPts val="600"/>
              <a:buFont typeface="Inter"/>
              <a:buNone/>
            </a:pPr>
            <a:r>
              <a:rPr b="0" i="0" lang="en" sz="600" u="none" cap="none" strike="noStrike">
                <a:solidFill>
                  <a:srgbClr val="666760"/>
                </a:solidFill>
                <a:latin typeface="Inter"/>
                <a:ea typeface="Inter"/>
                <a:cs typeface="Inter"/>
                <a:sym typeface="Inter"/>
              </a:rPr>
              <a:t>Explore your strategy</a:t>
            </a:r>
            <a:endParaRPr b="0" i="0" sz="600" u="none" cap="none" strike="noStrike">
              <a:solidFill>
                <a:schemeClr val="dk1"/>
              </a:solidFill>
              <a:latin typeface="Inter"/>
              <a:ea typeface="Inter"/>
              <a:cs typeface="Inter"/>
              <a:sym typeface="Inter"/>
            </a:endParaRPr>
          </a:p>
        </p:txBody>
      </p:sp>
      <p:sp>
        <p:nvSpPr>
          <p:cNvPr id="305" name="Google Shape;305;p31"/>
          <p:cNvSpPr/>
          <p:nvPr/>
        </p:nvSpPr>
        <p:spPr>
          <a:xfrm>
            <a:off x="7477125" y="4991100"/>
            <a:ext cx="109538" cy="19050"/>
          </a:xfrm>
          <a:prstGeom prst="rect">
            <a:avLst/>
          </a:prstGeom>
          <a:solidFill>
            <a:srgbClr val="CFCEC6"/>
          </a:solidFill>
          <a:ln cap="flat" cmpd="sng" w="12700">
            <a:solidFill>
              <a:srgbClr val="CFCEC6">
                <a:alpha val="0"/>
              </a:srgbClr>
            </a:solidFill>
            <a:prstDash val="solid"/>
            <a:round/>
            <a:headEnd len="sm" w="sm" type="none"/>
            <a:tailEnd len="sm" w="sm" type="none"/>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306" name="Google Shape;306;p31"/>
          <p:cNvSpPr/>
          <p:nvPr/>
        </p:nvSpPr>
        <p:spPr>
          <a:xfrm>
            <a:off x="7634288" y="4991100"/>
            <a:ext cx="109538" cy="19050"/>
          </a:xfrm>
          <a:prstGeom prst="rect">
            <a:avLst/>
          </a:prstGeom>
          <a:solidFill>
            <a:srgbClr val="CFCEC6"/>
          </a:solidFill>
          <a:ln cap="flat" cmpd="sng" w="12700">
            <a:solidFill>
              <a:srgbClr val="CFCEC6">
                <a:alpha val="0"/>
              </a:srgbClr>
            </a:solidFill>
            <a:prstDash val="solid"/>
            <a:round/>
            <a:headEnd len="sm" w="sm" type="none"/>
            <a:tailEnd len="sm" w="sm" type="none"/>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307" name="Google Shape;307;p31"/>
          <p:cNvSpPr/>
          <p:nvPr/>
        </p:nvSpPr>
        <p:spPr>
          <a:xfrm>
            <a:off x="7791450" y="4991100"/>
            <a:ext cx="109538" cy="19050"/>
          </a:xfrm>
          <a:prstGeom prst="rect">
            <a:avLst/>
          </a:prstGeom>
          <a:solidFill>
            <a:srgbClr val="CFCEC6"/>
          </a:solidFill>
          <a:ln cap="flat" cmpd="sng" w="12700">
            <a:solidFill>
              <a:srgbClr val="CFCEC6">
                <a:alpha val="0"/>
              </a:srgbClr>
            </a:solidFill>
            <a:prstDash val="solid"/>
            <a:round/>
            <a:headEnd len="sm" w="sm" type="none"/>
            <a:tailEnd len="sm" w="sm" type="none"/>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308" name="Google Shape;308;p31"/>
          <p:cNvSpPr/>
          <p:nvPr/>
        </p:nvSpPr>
        <p:spPr>
          <a:xfrm>
            <a:off x="7948613" y="4991100"/>
            <a:ext cx="109538" cy="19050"/>
          </a:xfrm>
          <a:prstGeom prst="rect">
            <a:avLst/>
          </a:prstGeom>
          <a:solidFill>
            <a:srgbClr val="111210"/>
          </a:solidFill>
          <a:ln cap="flat" cmpd="sng" w="12700">
            <a:solidFill>
              <a:srgbClr val="111210">
                <a:alpha val="0"/>
              </a:srgbClr>
            </a:solidFill>
            <a:prstDash val="solid"/>
            <a:round/>
            <a:headEnd len="sm" w="sm" type="none"/>
            <a:tailEnd len="sm" w="sm" type="none"/>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309" name="Google Shape;309;p31"/>
          <p:cNvSpPr/>
          <p:nvPr/>
        </p:nvSpPr>
        <p:spPr>
          <a:xfrm>
            <a:off x="8105775" y="4991100"/>
            <a:ext cx="109538" cy="19050"/>
          </a:xfrm>
          <a:prstGeom prst="rect">
            <a:avLst/>
          </a:prstGeom>
          <a:solidFill>
            <a:srgbClr val="CFCEC6"/>
          </a:solidFill>
          <a:ln cap="flat" cmpd="sng" w="12700">
            <a:solidFill>
              <a:srgbClr val="CFCEC6">
                <a:alpha val="0"/>
              </a:srgbClr>
            </a:solidFill>
            <a:prstDash val="solid"/>
            <a:round/>
            <a:headEnd len="sm" w="sm" type="none"/>
            <a:tailEnd len="sm" w="sm" type="none"/>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310" name="Google Shape;310;p31"/>
          <p:cNvSpPr/>
          <p:nvPr/>
        </p:nvSpPr>
        <p:spPr>
          <a:xfrm>
            <a:off x="8286750" y="4933950"/>
            <a:ext cx="438150" cy="138113"/>
          </a:xfrm>
          <a:prstGeom prst="rect">
            <a:avLst/>
          </a:prstGeom>
          <a:noFill/>
          <a:ln>
            <a:noFill/>
          </a:ln>
        </p:spPr>
        <p:txBody>
          <a:bodyPr anchorCtr="0" anchor="t" bIns="0" lIns="0" spcFirstLastPara="1" rIns="0" wrap="square" tIns="0">
            <a:noAutofit/>
          </a:bodyPr>
          <a:lstStyle/>
          <a:p>
            <a:pPr indent="0" lvl="0" marL="0" marR="0" rtl="0" algn="r">
              <a:lnSpc>
                <a:spcPct val="111000"/>
              </a:lnSpc>
              <a:spcBef>
                <a:spcPts val="0"/>
              </a:spcBef>
              <a:spcAft>
                <a:spcPts val="0"/>
              </a:spcAft>
              <a:buClr>
                <a:srgbClr val="111210"/>
              </a:buClr>
              <a:buSzPts val="600"/>
              <a:buFont typeface="Inter"/>
              <a:buNone/>
            </a:pPr>
            <a:r>
              <a:rPr b="1" i="0" lang="en" sz="600" u="none" cap="none" strike="noStrike">
                <a:solidFill>
                  <a:srgbClr val="111210"/>
                </a:solidFill>
                <a:latin typeface="Inter"/>
                <a:ea typeface="Inter"/>
                <a:cs typeface="Inter"/>
                <a:sym typeface="Inter"/>
              </a:rPr>
              <a:t>04 / 05</a:t>
            </a:r>
            <a:endParaRPr b="0" i="0" sz="600" u="none" cap="none" strike="noStrike">
              <a:solidFill>
                <a:schemeClr val="dk1"/>
              </a:solidFill>
              <a:latin typeface="Inter"/>
              <a:ea typeface="Inter"/>
              <a:cs typeface="Inter"/>
              <a:sym typeface="Inter"/>
            </a:endParaRPr>
          </a:p>
        </p:txBody>
      </p:sp>
      <p:sp>
        <p:nvSpPr>
          <p:cNvPr id="311" name="Google Shape;311;p31"/>
          <p:cNvSpPr/>
          <p:nvPr/>
        </p:nvSpPr>
        <p:spPr>
          <a:xfrm>
            <a:off x="419100" y="847725"/>
            <a:ext cx="8305800" cy="476250"/>
          </a:xfrm>
          <a:prstGeom prst="rect">
            <a:avLst/>
          </a:prstGeom>
          <a:noFill/>
          <a:ln>
            <a:noFill/>
          </a:ln>
        </p:spPr>
        <p:txBody>
          <a:bodyPr anchorCtr="0" anchor="t" bIns="0" lIns="0" spcFirstLastPara="1" rIns="0" wrap="square" tIns="0">
            <a:noAutofit/>
          </a:bodyPr>
          <a:lstStyle/>
          <a:p>
            <a:pPr indent="0" lvl="0" marL="0" marR="0" rtl="0" algn="l">
              <a:lnSpc>
                <a:spcPct val="111000"/>
              </a:lnSpc>
              <a:spcBef>
                <a:spcPts val="0"/>
              </a:spcBef>
              <a:spcAft>
                <a:spcPts val="0"/>
              </a:spcAft>
              <a:buClr>
                <a:srgbClr val="111210"/>
              </a:buClr>
              <a:buSzPts val="2700"/>
              <a:buFont typeface="Inter"/>
              <a:buNone/>
            </a:pPr>
            <a:r>
              <a:rPr b="1" i="0" lang="en" sz="2700" u="none" cap="none" strike="noStrike">
                <a:solidFill>
                  <a:srgbClr val="111210"/>
                </a:solidFill>
                <a:latin typeface="Inter"/>
                <a:ea typeface="Inter"/>
                <a:cs typeface="Inter"/>
                <a:sym typeface="Inter"/>
              </a:rPr>
              <a:t>Step 3: Explore your strategy</a:t>
            </a:r>
            <a:endParaRPr b="0" i="0" sz="2700" u="none" cap="none" strike="noStrike">
              <a:solidFill>
                <a:schemeClr val="dk1"/>
              </a:solidFill>
              <a:latin typeface="Inter"/>
              <a:ea typeface="Inter"/>
              <a:cs typeface="Inter"/>
              <a:sym typeface="Inter"/>
            </a:endParaRPr>
          </a:p>
        </p:txBody>
      </p:sp>
      <p:sp>
        <p:nvSpPr>
          <p:cNvPr id="312" name="Google Shape;312;p31"/>
          <p:cNvSpPr/>
          <p:nvPr/>
        </p:nvSpPr>
        <p:spPr>
          <a:xfrm>
            <a:off x="419100" y="1343025"/>
            <a:ext cx="8305800" cy="223838"/>
          </a:xfrm>
          <a:prstGeom prst="rect">
            <a:avLst/>
          </a:prstGeom>
          <a:noFill/>
          <a:ln>
            <a:noFill/>
          </a:ln>
        </p:spPr>
        <p:txBody>
          <a:bodyPr anchorCtr="0" anchor="t" bIns="0" lIns="0" spcFirstLastPara="1" rIns="0" wrap="square" tIns="0">
            <a:noAutofit/>
          </a:bodyPr>
          <a:lstStyle/>
          <a:p>
            <a:pPr indent="0" lvl="0" marL="0" marR="0" rtl="0" algn="l">
              <a:lnSpc>
                <a:spcPct val="111000"/>
              </a:lnSpc>
              <a:spcBef>
                <a:spcPts val="0"/>
              </a:spcBef>
              <a:spcAft>
                <a:spcPts val="0"/>
              </a:spcAft>
              <a:buClr>
                <a:srgbClr val="666760"/>
              </a:buClr>
              <a:buSzPts val="1000"/>
              <a:buFont typeface="Inter"/>
              <a:buNone/>
            </a:pPr>
            <a:r>
              <a:rPr b="0" i="0" lang="en" sz="1100" u="none" cap="none" strike="noStrike">
                <a:solidFill>
                  <a:srgbClr val="666760"/>
                </a:solidFill>
                <a:latin typeface="Inter"/>
                <a:ea typeface="Inter"/>
                <a:cs typeface="Inter"/>
                <a:sym typeface="Inter"/>
              </a:rPr>
              <a:t>Each section uses the same underlying business context, so the strategy stays connected.</a:t>
            </a:r>
            <a:endParaRPr b="0" i="0" sz="1100" u="none" cap="none" strike="noStrike">
              <a:solidFill>
                <a:schemeClr val="dk1"/>
              </a:solidFill>
              <a:latin typeface="Inter"/>
              <a:ea typeface="Inter"/>
              <a:cs typeface="Inter"/>
              <a:sym typeface="Inter"/>
            </a:endParaRPr>
          </a:p>
        </p:txBody>
      </p:sp>
      <p:sp>
        <p:nvSpPr>
          <p:cNvPr id="313" name="Google Shape;313;p31"/>
          <p:cNvSpPr/>
          <p:nvPr/>
        </p:nvSpPr>
        <p:spPr>
          <a:xfrm>
            <a:off x="419100" y="1728788"/>
            <a:ext cx="1452563" cy="295275"/>
          </a:xfrm>
          <a:prstGeom prst="roundRect">
            <a:avLst>
              <a:gd fmla="val 17742" name="adj"/>
            </a:avLst>
          </a:prstGeom>
          <a:solidFill>
            <a:srgbClr val="C7F34A"/>
          </a:solidFill>
          <a:ln cap="flat" cmpd="sng" w="12700">
            <a:solidFill>
              <a:srgbClr val="C7F34A">
                <a:alpha val="0"/>
              </a:srgbClr>
            </a:solidFill>
            <a:prstDash val="solid"/>
            <a:round/>
            <a:headEnd len="sm" w="sm" type="none"/>
            <a:tailEnd len="sm" w="sm" type="none"/>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314" name="Google Shape;314;p31"/>
          <p:cNvSpPr/>
          <p:nvPr/>
        </p:nvSpPr>
        <p:spPr>
          <a:xfrm>
            <a:off x="490538" y="1762125"/>
            <a:ext cx="1309688" cy="228600"/>
          </a:xfrm>
          <a:prstGeom prst="rect">
            <a:avLst/>
          </a:prstGeom>
          <a:noFill/>
          <a:ln>
            <a:noFill/>
          </a:ln>
        </p:spPr>
        <p:txBody>
          <a:bodyPr anchorCtr="0" anchor="ctr" bIns="0" lIns="0" spcFirstLastPara="1" rIns="0" wrap="square" tIns="0">
            <a:noAutofit/>
          </a:bodyPr>
          <a:lstStyle/>
          <a:p>
            <a:pPr indent="0" lvl="0" marL="0" marR="0" rtl="0" algn="ctr">
              <a:lnSpc>
                <a:spcPct val="111000"/>
              </a:lnSpc>
              <a:spcBef>
                <a:spcPts val="0"/>
              </a:spcBef>
              <a:spcAft>
                <a:spcPts val="0"/>
              </a:spcAft>
              <a:buClr>
                <a:srgbClr val="111210"/>
              </a:buClr>
              <a:buSzPts val="1000"/>
              <a:buFont typeface="Inter"/>
              <a:buNone/>
            </a:pPr>
            <a:r>
              <a:rPr b="1" i="0" lang="en" sz="1000" u="none" cap="none" strike="noStrike">
                <a:solidFill>
                  <a:srgbClr val="111210"/>
                </a:solidFill>
                <a:latin typeface="Inter"/>
                <a:ea typeface="Inter"/>
                <a:cs typeface="Inter"/>
                <a:sym typeface="Inter"/>
              </a:rPr>
              <a:t>Business Context</a:t>
            </a:r>
            <a:endParaRPr b="0" i="0" sz="1000" u="none" cap="none" strike="noStrike">
              <a:solidFill>
                <a:schemeClr val="dk1"/>
              </a:solidFill>
              <a:latin typeface="Inter"/>
              <a:ea typeface="Inter"/>
              <a:cs typeface="Inter"/>
              <a:sym typeface="Inter"/>
            </a:endParaRPr>
          </a:p>
        </p:txBody>
      </p:sp>
      <p:cxnSp>
        <p:nvCxnSpPr>
          <p:cNvPr id="315" name="Google Shape;315;p31"/>
          <p:cNvCxnSpPr/>
          <p:nvPr/>
        </p:nvCxnSpPr>
        <p:spPr>
          <a:xfrm>
            <a:off x="1145381" y="2062163"/>
            <a:ext cx="0" cy="85725"/>
          </a:xfrm>
          <a:prstGeom prst="straightConnector1">
            <a:avLst/>
          </a:prstGeom>
          <a:noFill/>
          <a:ln cap="flat" cmpd="sng" w="12950">
            <a:solidFill>
              <a:srgbClr val="A5AD91"/>
            </a:solidFill>
            <a:prstDash val="solid"/>
            <a:round/>
            <a:headEnd len="sm" w="sm" type="none"/>
            <a:tailEnd len="med" w="med" type="triangle"/>
          </a:ln>
        </p:spPr>
      </p:cxnSp>
      <p:sp>
        <p:nvSpPr>
          <p:cNvPr id="316" name="Google Shape;316;p31"/>
          <p:cNvSpPr/>
          <p:nvPr/>
        </p:nvSpPr>
        <p:spPr>
          <a:xfrm>
            <a:off x="419100" y="2185988"/>
            <a:ext cx="1452563" cy="295275"/>
          </a:xfrm>
          <a:prstGeom prst="roundRect">
            <a:avLst>
              <a:gd fmla="val 17742" name="adj"/>
            </a:avLst>
          </a:prstGeom>
          <a:solidFill>
            <a:srgbClr val="FFFFFF"/>
          </a:solidFill>
          <a:ln cap="flat" cmpd="sng" w="9525">
            <a:solidFill>
              <a:srgbClr val="E2E1DC"/>
            </a:solidFill>
            <a:prstDash val="solid"/>
            <a:round/>
            <a:headEnd len="sm" w="sm" type="none"/>
            <a:tailEnd len="sm" w="sm" type="none"/>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317" name="Google Shape;317;p31"/>
          <p:cNvSpPr/>
          <p:nvPr/>
        </p:nvSpPr>
        <p:spPr>
          <a:xfrm>
            <a:off x="490538" y="2219325"/>
            <a:ext cx="1309688" cy="228600"/>
          </a:xfrm>
          <a:prstGeom prst="rect">
            <a:avLst/>
          </a:prstGeom>
          <a:noFill/>
          <a:ln>
            <a:noFill/>
          </a:ln>
        </p:spPr>
        <p:txBody>
          <a:bodyPr anchorCtr="0" anchor="ctr" bIns="0" lIns="0" spcFirstLastPara="1" rIns="0" wrap="square" tIns="0">
            <a:noAutofit/>
          </a:bodyPr>
          <a:lstStyle/>
          <a:p>
            <a:pPr indent="0" lvl="0" marL="0" marR="0" rtl="0" algn="ctr">
              <a:lnSpc>
                <a:spcPct val="111000"/>
              </a:lnSpc>
              <a:spcBef>
                <a:spcPts val="0"/>
              </a:spcBef>
              <a:spcAft>
                <a:spcPts val="0"/>
              </a:spcAft>
              <a:buClr>
                <a:srgbClr val="111210"/>
              </a:buClr>
              <a:buSzPts val="1000"/>
              <a:buFont typeface="Inter"/>
              <a:buNone/>
            </a:pPr>
            <a:r>
              <a:rPr b="0" i="0" lang="en" sz="1000" u="none" cap="none" strike="noStrike">
                <a:solidFill>
                  <a:srgbClr val="111210"/>
                </a:solidFill>
                <a:latin typeface="Inter"/>
                <a:ea typeface="Inter"/>
                <a:cs typeface="Inter"/>
                <a:sym typeface="Inter"/>
              </a:rPr>
              <a:t>ICP</a:t>
            </a:r>
            <a:endParaRPr b="0" i="0" sz="1000" u="none" cap="none" strike="noStrike">
              <a:solidFill>
                <a:schemeClr val="dk1"/>
              </a:solidFill>
              <a:latin typeface="Inter"/>
              <a:ea typeface="Inter"/>
              <a:cs typeface="Inter"/>
              <a:sym typeface="Inter"/>
            </a:endParaRPr>
          </a:p>
        </p:txBody>
      </p:sp>
      <p:cxnSp>
        <p:nvCxnSpPr>
          <p:cNvPr id="318" name="Google Shape;318;p31"/>
          <p:cNvCxnSpPr/>
          <p:nvPr/>
        </p:nvCxnSpPr>
        <p:spPr>
          <a:xfrm>
            <a:off x="1145381" y="2519363"/>
            <a:ext cx="0" cy="85725"/>
          </a:xfrm>
          <a:prstGeom prst="straightConnector1">
            <a:avLst/>
          </a:prstGeom>
          <a:noFill/>
          <a:ln cap="flat" cmpd="sng" w="12950">
            <a:solidFill>
              <a:srgbClr val="A5AD91"/>
            </a:solidFill>
            <a:prstDash val="solid"/>
            <a:round/>
            <a:headEnd len="sm" w="sm" type="none"/>
            <a:tailEnd len="med" w="med" type="triangle"/>
          </a:ln>
        </p:spPr>
      </p:cxnSp>
      <p:sp>
        <p:nvSpPr>
          <p:cNvPr id="319" name="Google Shape;319;p31"/>
          <p:cNvSpPr/>
          <p:nvPr/>
        </p:nvSpPr>
        <p:spPr>
          <a:xfrm>
            <a:off x="419100" y="2643188"/>
            <a:ext cx="1452563" cy="295275"/>
          </a:xfrm>
          <a:prstGeom prst="roundRect">
            <a:avLst>
              <a:gd fmla="val 17742" name="adj"/>
            </a:avLst>
          </a:prstGeom>
          <a:solidFill>
            <a:srgbClr val="FFFFFF"/>
          </a:solidFill>
          <a:ln cap="flat" cmpd="sng" w="9525">
            <a:solidFill>
              <a:srgbClr val="E2E1DC"/>
            </a:solidFill>
            <a:prstDash val="solid"/>
            <a:round/>
            <a:headEnd len="sm" w="sm" type="none"/>
            <a:tailEnd len="sm" w="sm" type="none"/>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320" name="Google Shape;320;p31"/>
          <p:cNvSpPr/>
          <p:nvPr/>
        </p:nvSpPr>
        <p:spPr>
          <a:xfrm>
            <a:off x="490538" y="2676525"/>
            <a:ext cx="1309688" cy="228600"/>
          </a:xfrm>
          <a:prstGeom prst="rect">
            <a:avLst/>
          </a:prstGeom>
          <a:noFill/>
          <a:ln>
            <a:noFill/>
          </a:ln>
        </p:spPr>
        <p:txBody>
          <a:bodyPr anchorCtr="0" anchor="ctr" bIns="0" lIns="0" spcFirstLastPara="1" rIns="0" wrap="square" tIns="0">
            <a:noAutofit/>
          </a:bodyPr>
          <a:lstStyle/>
          <a:p>
            <a:pPr indent="0" lvl="0" marL="0" marR="0" rtl="0" algn="ctr">
              <a:lnSpc>
                <a:spcPct val="111000"/>
              </a:lnSpc>
              <a:spcBef>
                <a:spcPts val="0"/>
              </a:spcBef>
              <a:spcAft>
                <a:spcPts val="0"/>
              </a:spcAft>
              <a:buClr>
                <a:srgbClr val="111210"/>
              </a:buClr>
              <a:buSzPts val="1000"/>
              <a:buFont typeface="Inter"/>
              <a:buNone/>
            </a:pPr>
            <a:r>
              <a:rPr b="0" i="0" lang="en" sz="1000" u="none" cap="none" strike="noStrike">
                <a:solidFill>
                  <a:srgbClr val="111210"/>
                </a:solidFill>
                <a:latin typeface="Inter"/>
                <a:ea typeface="Inter"/>
                <a:cs typeface="Inter"/>
                <a:sym typeface="Inter"/>
              </a:rPr>
              <a:t>Positioning</a:t>
            </a:r>
            <a:endParaRPr b="0" i="0" sz="1000" u="none" cap="none" strike="noStrike">
              <a:solidFill>
                <a:schemeClr val="dk1"/>
              </a:solidFill>
              <a:latin typeface="Inter"/>
              <a:ea typeface="Inter"/>
              <a:cs typeface="Inter"/>
              <a:sym typeface="Inter"/>
            </a:endParaRPr>
          </a:p>
        </p:txBody>
      </p:sp>
      <p:cxnSp>
        <p:nvCxnSpPr>
          <p:cNvPr id="321" name="Google Shape;321;p31"/>
          <p:cNvCxnSpPr/>
          <p:nvPr/>
        </p:nvCxnSpPr>
        <p:spPr>
          <a:xfrm>
            <a:off x="1145381" y="2976563"/>
            <a:ext cx="0" cy="85725"/>
          </a:xfrm>
          <a:prstGeom prst="straightConnector1">
            <a:avLst/>
          </a:prstGeom>
          <a:noFill/>
          <a:ln cap="flat" cmpd="sng" w="12950">
            <a:solidFill>
              <a:srgbClr val="A5AD91"/>
            </a:solidFill>
            <a:prstDash val="solid"/>
            <a:round/>
            <a:headEnd len="sm" w="sm" type="none"/>
            <a:tailEnd len="med" w="med" type="triangle"/>
          </a:ln>
        </p:spPr>
      </p:cxnSp>
      <p:sp>
        <p:nvSpPr>
          <p:cNvPr id="322" name="Google Shape;322;p31"/>
          <p:cNvSpPr/>
          <p:nvPr/>
        </p:nvSpPr>
        <p:spPr>
          <a:xfrm>
            <a:off x="419100" y="3100388"/>
            <a:ext cx="1452563" cy="295275"/>
          </a:xfrm>
          <a:prstGeom prst="roundRect">
            <a:avLst>
              <a:gd fmla="val 17742" name="adj"/>
            </a:avLst>
          </a:prstGeom>
          <a:solidFill>
            <a:srgbClr val="FFFFFF"/>
          </a:solidFill>
          <a:ln cap="flat" cmpd="sng" w="9525">
            <a:solidFill>
              <a:srgbClr val="E2E1DC"/>
            </a:solidFill>
            <a:prstDash val="solid"/>
            <a:round/>
            <a:headEnd len="sm" w="sm" type="none"/>
            <a:tailEnd len="sm" w="sm" type="none"/>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323" name="Google Shape;323;p31"/>
          <p:cNvSpPr/>
          <p:nvPr/>
        </p:nvSpPr>
        <p:spPr>
          <a:xfrm>
            <a:off x="490538" y="3133725"/>
            <a:ext cx="1309688" cy="228600"/>
          </a:xfrm>
          <a:prstGeom prst="rect">
            <a:avLst/>
          </a:prstGeom>
          <a:noFill/>
          <a:ln>
            <a:noFill/>
          </a:ln>
        </p:spPr>
        <p:txBody>
          <a:bodyPr anchorCtr="0" anchor="ctr" bIns="0" lIns="0" spcFirstLastPara="1" rIns="0" wrap="square" tIns="0">
            <a:noAutofit/>
          </a:bodyPr>
          <a:lstStyle/>
          <a:p>
            <a:pPr indent="0" lvl="0" marL="0" marR="0" rtl="0" algn="ctr">
              <a:lnSpc>
                <a:spcPct val="111000"/>
              </a:lnSpc>
              <a:spcBef>
                <a:spcPts val="0"/>
              </a:spcBef>
              <a:spcAft>
                <a:spcPts val="0"/>
              </a:spcAft>
              <a:buClr>
                <a:srgbClr val="111210"/>
              </a:buClr>
              <a:buSzPts val="1000"/>
              <a:buFont typeface="Inter"/>
              <a:buNone/>
            </a:pPr>
            <a:r>
              <a:rPr b="0" i="0" lang="en" sz="1000" u="none" cap="none" strike="noStrike">
                <a:solidFill>
                  <a:srgbClr val="111210"/>
                </a:solidFill>
                <a:latin typeface="Inter"/>
                <a:ea typeface="Inter"/>
                <a:cs typeface="Inter"/>
                <a:sym typeface="Inter"/>
              </a:rPr>
              <a:t>Messaging</a:t>
            </a:r>
            <a:endParaRPr b="0" i="0" sz="1000" u="none" cap="none" strike="noStrike">
              <a:solidFill>
                <a:schemeClr val="dk1"/>
              </a:solidFill>
              <a:latin typeface="Inter"/>
              <a:ea typeface="Inter"/>
              <a:cs typeface="Inter"/>
              <a:sym typeface="Inter"/>
            </a:endParaRPr>
          </a:p>
        </p:txBody>
      </p:sp>
      <p:cxnSp>
        <p:nvCxnSpPr>
          <p:cNvPr id="324" name="Google Shape;324;p31"/>
          <p:cNvCxnSpPr/>
          <p:nvPr/>
        </p:nvCxnSpPr>
        <p:spPr>
          <a:xfrm>
            <a:off x="1145381" y="3433763"/>
            <a:ext cx="0" cy="85725"/>
          </a:xfrm>
          <a:prstGeom prst="straightConnector1">
            <a:avLst/>
          </a:prstGeom>
          <a:noFill/>
          <a:ln cap="flat" cmpd="sng" w="12950">
            <a:solidFill>
              <a:srgbClr val="A5AD91"/>
            </a:solidFill>
            <a:prstDash val="solid"/>
            <a:round/>
            <a:headEnd len="sm" w="sm" type="none"/>
            <a:tailEnd len="med" w="med" type="triangle"/>
          </a:ln>
        </p:spPr>
      </p:cxnSp>
      <p:sp>
        <p:nvSpPr>
          <p:cNvPr id="325" name="Google Shape;325;p31"/>
          <p:cNvSpPr/>
          <p:nvPr/>
        </p:nvSpPr>
        <p:spPr>
          <a:xfrm>
            <a:off x="419100" y="3557588"/>
            <a:ext cx="1452563" cy="295275"/>
          </a:xfrm>
          <a:prstGeom prst="roundRect">
            <a:avLst>
              <a:gd fmla="val 17742" name="adj"/>
            </a:avLst>
          </a:prstGeom>
          <a:solidFill>
            <a:srgbClr val="FFFFFF"/>
          </a:solidFill>
          <a:ln cap="flat" cmpd="sng" w="9525">
            <a:solidFill>
              <a:srgbClr val="E2E1DC"/>
            </a:solidFill>
            <a:prstDash val="solid"/>
            <a:round/>
            <a:headEnd len="sm" w="sm" type="none"/>
            <a:tailEnd len="sm" w="sm" type="none"/>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326" name="Google Shape;326;p31"/>
          <p:cNvSpPr/>
          <p:nvPr/>
        </p:nvSpPr>
        <p:spPr>
          <a:xfrm>
            <a:off x="490538" y="3590925"/>
            <a:ext cx="1309688" cy="228600"/>
          </a:xfrm>
          <a:prstGeom prst="rect">
            <a:avLst/>
          </a:prstGeom>
          <a:noFill/>
          <a:ln>
            <a:noFill/>
          </a:ln>
        </p:spPr>
        <p:txBody>
          <a:bodyPr anchorCtr="0" anchor="ctr" bIns="0" lIns="0" spcFirstLastPara="1" rIns="0" wrap="square" tIns="0">
            <a:noAutofit/>
          </a:bodyPr>
          <a:lstStyle/>
          <a:p>
            <a:pPr indent="0" lvl="0" marL="0" marR="0" rtl="0" algn="ctr">
              <a:lnSpc>
                <a:spcPct val="111000"/>
              </a:lnSpc>
              <a:spcBef>
                <a:spcPts val="0"/>
              </a:spcBef>
              <a:spcAft>
                <a:spcPts val="0"/>
              </a:spcAft>
              <a:buClr>
                <a:srgbClr val="111210"/>
              </a:buClr>
              <a:buSzPts val="1000"/>
              <a:buFont typeface="Inter"/>
              <a:buNone/>
            </a:pPr>
            <a:r>
              <a:rPr b="0" i="0" lang="en" sz="1000" u="none" cap="none" strike="noStrike">
                <a:solidFill>
                  <a:srgbClr val="111210"/>
                </a:solidFill>
                <a:latin typeface="Inter"/>
                <a:ea typeface="Inter"/>
                <a:cs typeface="Inter"/>
                <a:sym typeface="Inter"/>
              </a:rPr>
              <a:t>Launch</a:t>
            </a:r>
            <a:endParaRPr b="0" i="0" sz="1000" u="none" cap="none" strike="noStrike">
              <a:solidFill>
                <a:schemeClr val="dk1"/>
              </a:solidFill>
              <a:latin typeface="Inter"/>
              <a:ea typeface="Inter"/>
              <a:cs typeface="Inter"/>
              <a:sym typeface="Inter"/>
            </a:endParaRPr>
          </a:p>
        </p:txBody>
      </p:sp>
      <p:cxnSp>
        <p:nvCxnSpPr>
          <p:cNvPr id="327" name="Google Shape;327;p31"/>
          <p:cNvCxnSpPr/>
          <p:nvPr/>
        </p:nvCxnSpPr>
        <p:spPr>
          <a:xfrm>
            <a:off x="1145381" y="3890963"/>
            <a:ext cx="0" cy="85725"/>
          </a:xfrm>
          <a:prstGeom prst="straightConnector1">
            <a:avLst/>
          </a:prstGeom>
          <a:noFill/>
          <a:ln cap="flat" cmpd="sng" w="12950">
            <a:solidFill>
              <a:srgbClr val="A5AD91"/>
            </a:solidFill>
            <a:prstDash val="solid"/>
            <a:round/>
            <a:headEnd len="sm" w="sm" type="none"/>
            <a:tailEnd len="med" w="med" type="triangle"/>
          </a:ln>
        </p:spPr>
      </p:cxnSp>
      <p:sp>
        <p:nvSpPr>
          <p:cNvPr id="328" name="Google Shape;328;p31"/>
          <p:cNvSpPr/>
          <p:nvPr/>
        </p:nvSpPr>
        <p:spPr>
          <a:xfrm>
            <a:off x="419100" y="4014788"/>
            <a:ext cx="1452563" cy="295275"/>
          </a:xfrm>
          <a:prstGeom prst="roundRect">
            <a:avLst>
              <a:gd fmla="val 17742" name="adj"/>
            </a:avLst>
          </a:prstGeom>
          <a:solidFill>
            <a:srgbClr val="FFFFFF"/>
          </a:solidFill>
          <a:ln cap="flat" cmpd="sng" w="9525">
            <a:solidFill>
              <a:srgbClr val="E2E1DC"/>
            </a:solidFill>
            <a:prstDash val="solid"/>
            <a:round/>
            <a:headEnd len="sm" w="sm" type="none"/>
            <a:tailEnd len="sm" w="sm" type="none"/>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329" name="Google Shape;329;p31"/>
          <p:cNvSpPr/>
          <p:nvPr/>
        </p:nvSpPr>
        <p:spPr>
          <a:xfrm>
            <a:off x="490538" y="4048125"/>
            <a:ext cx="1309688" cy="228600"/>
          </a:xfrm>
          <a:prstGeom prst="rect">
            <a:avLst/>
          </a:prstGeom>
          <a:noFill/>
          <a:ln>
            <a:noFill/>
          </a:ln>
        </p:spPr>
        <p:txBody>
          <a:bodyPr anchorCtr="0" anchor="ctr" bIns="0" lIns="0" spcFirstLastPara="1" rIns="0" wrap="square" tIns="0">
            <a:noAutofit/>
          </a:bodyPr>
          <a:lstStyle/>
          <a:p>
            <a:pPr indent="0" lvl="0" marL="0" marR="0" rtl="0" algn="ctr">
              <a:lnSpc>
                <a:spcPct val="111000"/>
              </a:lnSpc>
              <a:spcBef>
                <a:spcPts val="0"/>
              </a:spcBef>
              <a:spcAft>
                <a:spcPts val="0"/>
              </a:spcAft>
              <a:buClr>
                <a:srgbClr val="111210"/>
              </a:buClr>
              <a:buSzPts val="1000"/>
              <a:buFont typeface="Inter"/>
              <a:buNone/>
            </a:pPr>
            <a:r>
              <a:rPr b="0" i="0" lang="en" sz="1000" u="none" cap="none" strike="noStrike">
                <a:solidFill>
                  <a:srgbClr val="111210"/>
                </a:solidFill>
                <a:latin typeface="Inter"/>
                <a:ea typeface="Inter"/>
                <a:cs typeface="Inter"/>
                <a:sym typeface="Inter"/>
              </a:rPr>
              <a:t>Sales</a:t>
            </a:r>
            <a:endParaRPr b="0" i="0" sz="1000" u="none" cap="none" strike="noStrike">
              <a:solidFill>
                <a:schemeClr val="dk1"/>
              </a:solidFill>
              <a:latin typeface="Inter"/>
              <a:ea typeface="Inter"/>
              <a:cs typeface="Inter"/>
              <a:sym typeface="Inter"/>
            </a:endParaRPr>
          </a:p>
        </p:txBody>
      </p:sp>
      <p:sp>
        <p:nvSpPr>
          <p:cNvPr id="330" name="Google Shape;330;p31"/>
          <p:cNvSpPr/>
          <p:nvPr/>
        </p:nvSpPr>
        <p:spPr>
          <a:xfrm>
            <a:off x="2257425" y="1662113"/>
            <a:ext cx="1495425" cy="242888"/>
          </a:xfrm>
          <a:prstGeom prst="roundRect">
            <a:avLst>
              <a:gd fmla="val 19608" name="adj"/>
            </a:avLst>
          </a:prstGeom>
          <a:solidFill>
            <a:srgbClr val="FFFFFF"/>
          </a:solidFill>
          <a:ln cap="flat" cmpd="sng" w="9525">
            <a:solidFill>
              <a:srgbClr val="E2E1DC"/>
            </a:solidFill>
            <a:prstDash val="solid"/>
            <a:round/>
            <a:headEnd len="sm" w="sm" type="none"/>
            <a:tailEnd len="sm" w="sm" type="none"/>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331" name="Google Shape;331;p31"/>
          <p:cNvSpPr/>
          <p:nvPr/>
        </p:nvSpPr>
        <p:spPr>
          <a:xfrm>
            <a:off x="2352675" y="1762125"/>
            <a:ext cx="38100" cy="38100"/>
          </a:xfrm>
          <a:prstGeom prst="ellipse">
            <a:avLst/>
          </a:prstGeom>
          <a:solidFill>
            <a:srgbClr val="C7F34A"/>
          </a:solidFill>
          <a:ln cap="flat" cmpd="sng" w="12700">
            <a:solidFill>
              <a:srgbClr val="C7F34A">
                <a:alpha val="0"/>
              </a:srgbClr>
            </a:solidFill>
            <a:prstDash val="solid"/>
            <a:round/>
            <a:headEnd len="sm" w="sm" type="none"/>
            <a:tailEnd len="sm" w="sm" type="none"/>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332" name="Google Shape;332;p31"/>
          <p:cNvSpPr/>
          <p:nvPr/>
        </p:nvSpPr>
        <p:spPr>
          <a:xfrm>
            <a:off x="2466975" y="1700213"/>
            <a:ext cx="1228725" cy="176213"/>
          </a:xfrm>
          <a:prstGeom prst="rect">
            <a:avLst/>
          </a:prstGeom>
          <a:noFill/>
          <a:ln>
            <a:noFill/>
          </a:ln>
        </p:spPr>
        <p:txBody>
          <a:bodyPr anchorCtr="0" anchor="ctr" bIns="0" lIns="0" spcFirstLastPara="1" rIns="0" wrap="square" tIns="0">
            <a:noAutofit/>
          </a:bodyPr>
          <a:lstStyle/>
          <a:p>
            <a:pPr indent="0" lvl="0" marL="0" marR="0" rtl="0" algn="l">
              <a:lnSpc>
                <a:spcPct val="111000"/>
              </a:lnSpc>
              <a:spcBef>
                <a:spcPts val="0"/>
              </a:spcBef>
              <a:spcAft>
                <a:spcPts val="0"/>
              </a:spcAft>
              <a:buClr>
                <a:srgbClr val="111210"/>
              </a:buClr>
              <a:buSzPts val="900"/>
              <a:buFont typeface="Inter"/>
              <a:buNone/>
            </a:pPr>
            <a:r>
              <a:rPr b="0" i="0" lang="en" sz="900" u="none" cap="none" strike="noStrike">
                <a:solidFill>
                  <a:srgbClr val="111210"/>
                </a:solidFill>
                <a:latin typeface="Inter"/>
                <a:ea typeface="Inter"/>
                <a:cs typeface="Inter"/>
                <a:sym typeface="Inter"/>
              </a:rPr>
              <a:t>GTM Blueprint</a:t>
            </a:r>
            <a:endParaRPr b="0" i="0" sz="900" u="none" cap="none" strike="noStrike">
              <a:solidFill>
                <a:schemeClr val="dk1"/>
              </a:solidFill>
              <a:latin typeface="Inter"/>
              <a:ea typeface="Inter"/>
              <a:cs typeface="Inter"/>
              <a:sym typeface="Inter"/>
            </a:endParaRPr>
          </a:p>
        </p:txBody>
      </p:sp>
      <p:sp>
        <p:nvSpPr>
          <p:cNvPr id="333" name="Google Shape;333;p31"/>
          <p:cNvSpPr/>
          <p:nvPr/>
        </p:nvSpPr>
        <p:spPr>
          <a:xfrm>
            <a:off x="3914775" y="1662113"/>
            <a:ext cx="1495425" cy="242888"/>
          </a:xfrm>
          <a:prstGeom prst="roundRect">
            <a:avLst>
              <a:gd fmla="val 19608" name="adj"/>
            </a:avLst>
          </a:prstGeom>
          <a:solidFill>
            <a:srgbClr val="FFFFFF"/>
          </a:solidFill>
          <a:ln cap="flat" cmpd="sng" w="9525">
            <a:solidFill>
              <a:srgbClr val="E2E1DC"/>
            </a:solidFill>
            <a:prstDash val="solid"/>
            <a:round/>
            <a:headEnd len="sm" w="sm" type="none"/>
            <a:tailEnd len="sm" w="sm" type="none"/>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334" name="Google Shape;334;p31"/>
          <p:cNvSpPr/>
          <p:nvPr/>
        </p:nvSpPr>
        <p:spPr>
          <a:xfrm>
            <a:off x="4010025" y="1762125"/>
            <a:ext cx="38100" cy="38100"/>
          </a:xfrm>
          <a:prstGeom prst="ellipse">
            <a:avLst/>
          </a:prstGeom>
          <a:solidFill>
            <a:srgbClr val="C7F34A"/>
          </a:solidFill>
          <a:ln cap="flat" cmpd="sng" w="12700">
            <a:solidFill>
              <a:srgbClr val="C7F34A">
                <a:alpha val="0"/>
              </a:srgbClr>
            </a:solidFill>
            <a:prstDash val="solid"/>
            <a:round/>
            <a:headEnd len="sm" w="sm" type="none"/>
            <a:tailEnd len="sm" w="sm" type="none"/>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335" name="Google Shape;335;p31"/>
          <p:cNvSpPr/>
          <p:nvPr/>
        </p:nvSpPr>
        <p:spPr>
          <a:xfrm>
            <a:off x="4124325" y="1700213"/>
            <a:ext cx="1228725" cy="176213"/>
          </a:xfrm>
          <a:prstGeom prst="rect">
            <a:avLst/>
          </a:prstGeom>
          <a:noFill/>
          <a:ln>
            <a:noFill/>
          </a:ln>
        </p:spPr>
        <p:txBody>
          <a:bodyPr anchorCtr="0" anchor="ctr" bIns="0" lIns="0" spcFirstLastPara="1" rIns="0" wrap="square" tIns="0">
            <a:noAutofit/>
          </a:bodyPr>
          <a:lstStyle/>
          <a:p>
            <a:pPr indent="0" lvl="0" marL="0" marR="0" rtl="0" algn="l">
              <a:lnSpc>
                <a:spcPct val="111000"/>
              </a:lnSpc>
              <a:spcBef>
                <a:spcPts val="0"/>
              </a:spcBef>
              <a:spcAft>
                <a:spcPts val="0"/>
              </a:spcAft>
              <a:buClr>
                <a:srgbClr val="111210"/>
              </a:buClr>
              <a:buSzPts val="900"/>
              <a:buFont typeface="Inter"/>
              <a:buNone/>
            </a:pPr>
            <a:r>
              <a:rPr b="0" i="0" lang="en" sz="900" u="none" cap="none" strike="noStrike">
                <a:solidFill>
                  <a:srgbClr val="111210"/>
                </a:solidFill>
                <a:latin typeface="Inter"/>
                <a:ea typeface="Inter"/>
                <a:cs typeface="Inter"/>
                <a:sym typeface="Inter"/>
              </a:rPr>
              <a:t>Priority Actions</a:t>
            </a:r>
            <a:endParaRPr b="0" i="0" sz="900" u="none" cap="none" strike="noStrike">
              <a:solidFill>
                <a:schemeClr val="dk1"/>
              </a:solidFill>
              <a:latin typeface="Inter"/>
              <a:ea typeface="Inter"/>
              <a:cs typeface="Inter"/>
              <a:sym typeface="Inter"/>
            </a:endParaRPr>
          </a:p>
        </p:txBody>
      </p:sp>
      <p:sp>
        <p:nvSpPr>
          <p:cNvPr id="336" name="Google Shape;336;p31"/>
          <p:cNvSpPr/>
          <p:nvPr/>
        </p:nvSpPr>
        <p:spPr>
          <a:xfrm>
            <a:off x="5572125" y="1662113"/>
            <a:ext cx="1495425" cy="242888"/>
          </a:xfrm>
          <a:prstGeom prst="roundRect">
            <a:avLst>
              <a:gd fmla="val 19608" name="adj"/>
            </a:avLst>
          </a:prstGeom>
          <a:solidFill>
            <a:srgbClr val="FFFFFF"/>
          </a:solidFill>
          <a:ln cap="flat" cmpd="sng" w="9525">
            <a:solidFill>
              <a:srgbClr val="E2E1DC"/>
            </a:solidFill>
            <a:prstDash val="solid"/>
            <a:round/>
            <a:headEnd len="sm" w="sm" type="none"/>
            <a:tailEnd len="sm" w="sm" type="none"/>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337" name="Google Shape;337;p31"/>
          <p:cNvSpPr/>
          <p:nvPr/>
        </p:nvSpPr>
        <p:spPr>
          <a:xfrm>
            <a:off x="5667375" y="1762125"/>
            <a:ext cx="38100" cy="38100"/>
          </a:xfrm>
          <a:prstGeom prst="ellipse">
            <a:avLst/>
          </a:prstGeom>
          <a:solidFill>
            <a:srgbClr val="C7F34A"/>
          </a:solidFill>
          <a:ln cap="flat" cmpd="sng" w="12700">
            <a:solidFill>
              <a:srgbClr val="C7F34A">
                <a:alpha val="0"/>
              </a:srgbClr>
            </a:solidFill>
            <a:prstDash val="solid"/>
            <a:round/>
            <a:headEnd len="sm" w="sm" type="none"/>
            <a:tailEnd len="sm" w="sm" type="none"/>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338" name="Google Shape;338;p31"/>
          <p:cNvSpPr/>
          <p:nvPr/>
        </p:nvSpPr>
        <p:spPr>
          <a:xfrm>
            <a:off x="5781675" y="1700213"/>
            <a:ext cx="1228725" cy="176213"/>
          </a:xfrm>
          <a:prstGeom prst="rect">
            <a:avLst/>
          </a:prstGeom>
          <a:noFill/>
          <a:ln>
            <a:noFill/>
          </a:ln>
        </p:spPr>
        <p:txBody>
          <a:bodyPr anchorCtr="0" anchor="ctr" bIns="0" lIns="0" spcFirstLastPara="1" rIns="0" wrap="square" tIns="0">
            <a:noAutofit/>
          </a:bodyPr>
          <a:lstStyle/>
          <a:p>
            <a:pPr indent="0" lvl="0" marL="0" marR="0" rtl="0" algn="l">
              <a:lnSpc>
                <a:spcPct val="111000"/>
              </a:lnSpc>
              <a:spcBef>
                <a:spcPts val="0"/>
              </a:spcBef>
              <a:spcAft>
                <a:spcPts val="0"/>
              </a:spcAft>
              <a:buClr>
                <a:srgbClr val="111210"/>
              </a:buClr>
              <a:buSzPts val="900"/>
              <a:buFont typeface="Inter"/>
              <a:buNone/>
            </a:pPr>
            <a:r>
              <a:rPr b="0" i="0" lang="en" sz="900" u="none" cap="none" strike="noStrike">
                <a:solidFill>
                  <a:srgbClr val="111210"/>
                </a:solidFill>
                <a:latin typeface="Inter"/>
                <a:ea typeface="Inter"/>
                <a:cs typeface="Inter"/>
                <a:sym typeface="Inter"/>
              </a:rPr>
              <a:t>90-Day Roadmap</a:t>
            </a:r>
            <a:endParaRPr b="0" i="0" sz="900" u="none" cap="none" strike="noStrike">
              <a:solidFill>
                <a:schemeClr val="dk1"/>
              </a:solidFill>
              <a:latin typeface="Inter"/>
              <a:ea typeface="Inter"/>
              <a:cs typeface="Inter"/>
              <a:sym typeface="Inter"/>
            </a:endParaRPr>
          </a:p>
        </p:txBody>
      </p:sp>
      <p:sp>
        <p:nvSpPr>
          <p:cNvPr id="339" name="Google Shape;339;p31"/>
          <p:cNvSpPr/>
          <p:nvPr/>
        </p:nvSpPr>
        <p:spPr>
          <a:xfrm>
            <a:off x="7229475" y="1662113"/>
            <a:ext cx="1495500" cy="243000"/>
          </a:xfrm>
          <a:prstGeom prst="roundRect">
            <a:avLst>
              <a:gd fmla="val 19608" name="adj"/>
            </a:avLst>
          </a:prstGeom>
          <a:solidFill>
            <a:srgbClr val="FFFFFF"/>
          </a:solidFill>
          <a:ln cap="flat" cmpd="sng" w="9525">
            <a:solidFill>
              <a:srgbClr val="E2E1DC"/>
            </a:solidFill>
            <a:prstDash val="solid"/>
            <a:round/>
            <a:headEnd len="sm" w="sm" type="none"/>
            <a:tailEnd len="sm" w="sm" type="none"/>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340" name="Google Shape;340;p31"/>
          <p:cNvSpPr/>
          <p:nvPr/>
        </p:nvSpPr>
        <p:spPr>
          <a:xfrm>
            <a:off x="7324725" y="1762125"/>
            <a:ext cx="38100" cy="38100"/>
          </a:xfrm>
          <a:prstGeom prst="ellipse">
            <a:avLst/>
          </a:prstGeom>
          <a:solidFill>
            <a:srgbClr val="C7F34A"/>
          </a:solidFill>
          <a:ln cap="flat" cmpd="sng" w="12700">
            <a:solidFill>
              <a:srgbClr val="C7F34A">
                <a:alpha val="0"/>
              </a:srgbClr>
            </a:solidFill>
            <a:prstDash val="solid"/>
            <a:round/>
            <a:headEnd len="sm" w="sm" type="none"/>
            <a:tailEnd len="sm" w="sm" type="none"/>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341" name="Google Shape;341;p31"/>
          <p:cNvSpPr/>
          <p:nvPr/>
        </p:nvSpPr>
        <p:spPr>
          <a:xfrm>
            <a:off x="7439025" y="1700213"/>
            <a:ext cx="1228800" cy="176100"/>
          </a:xfrm>
          <a:prstGeom prst="rect">
            <a:avLst/>
          </a:prstGeom>
          <a:noFill/>
          <a:ln>
            <a:noFill/>
          </a:ln>
        </p:spPr>
        <p:txBody>
          <a:bodyPr anchorCtr="0" anchor="ctr" bIns="0" lIns="0" spcFirstLastPara="1" rIns="0" wrap="square" tIns="0">
            <a:noAutofit/>
          </a:bodyPr>
          <a:lstStyle/>
          <a:p>
            <a:pPr indent="0" lvl="0" marL="0" marR="0" rtl="0" algn="l">
              <a:lnSpc>
                <a:spcPct val="111000"/>
              </a:lnSpc>
              <a:spcBef>
                <a:spcPts val="0"/>
              </a:spcBef>
              <a:spcAft>
                <a:spcPts val="0"/>
              </a:spcAft>
              <a:buClr>
                <a:srgbClr val="111210"/>
              </a:buClr>
              <a:buSzPts val="900"/>
              <a:buFont typeface="Inter"/>
              <a:buNone/>
            </a:pPr>
            <a:r>
              <a:rPr b="0" i="0" lang="en" sz="900" u="none" cap="none" strike="noStrike">
                <a:solidFill>
                  <a:srgbClr val="111210"/>
                </a:solidFill>
                <a:latin typeface="Inter"/>
                <a:ea typeface="Inter"/>
                <a:cs typeface="Inter"/>
                <a:sym typeface="Inter"/>
              </a:rPr>
              <a:t>KPIs</a:t>
            </a:r>
            <a:endParaRPr b="0" i="0" sz="900" u="none" cap="none" strike="noStrike">
              <a:solidFill>
                <a:schemeClr val="dk1"/>
              </a:solidFill>
              <a:latin typeface="Inter"/>
              <a:ea typeface="Inter"/>
              <a:cs typeface="Inter"/>
              <a:sym typeface="Inter"/>
            </a:endParaRPr>
          </a:p>
        </p:txBody>
      </p:sp>
      <p:pic>
        <p:nvPicPr>
          <p:cNvPr id="342" name="Google Shape;342;p31" title="Screenshot 2026-09-18 at 4.01.06 PM.png"/>
          <p:cNvPicPr preferRelativeResize="0"/>
          <p:nvPr/>
        </p:nvPicPr>
        <p:blipFill rotWithShape="1">
          <a:blip r:embed="rId3">
            <a:alphaModFix/>
          </a:blip>
          <a:srcRect b="38306" l="0" r="0" t="0"/>
          <a:stretch/>
        </p:blipFill>
        <p:spPr>
          <a:xfrm>
            <a:off x="2103802" y="2026462"/>
            <a:ext cx="6752174" cy="2371699"/>
          </a:xfrm>
          <a:prstGeom prst="rect">
            <a:avLst/>
          </a:prstGeom>
          <a:noFill/>
          <a:ln>
            <a:noFill/>
          </a:ln>
        </p:spPr>
      </p:pic>
      <p:sp>
        <p:nvSpPr>
          <p:cNvPr id="343" name="Google Shape;343;p31"/>
          <p:cNvSpPr/>
          <p:nvPr/>
        </p:nvSpPr>
        <p:spPr>
          <a:xfrm>
            <a:off x="696100" y="214313"/>
            <a:ext cx="1333500" cy="243000"/>
          </a:xfrm>
          <a:prstGeom prst="rect">
            <a:avLst/>
          </a:prstGeom>
          <a:noFill/>
          <a:ln>
            <a:noFill/>
          </a:ln>
        </p:spPr>
        <p:txBody>
          <a:bodyPr anchorCtr="0" anchor="t" bIns="0" lIns="0" spcFirstLastPara="1" rIns="0" wrap="square" tIns="0">
            <a:noAutofit/>
          </a:bodyPr>
          <a:lstStyle/>
          <a:p>
            <a:pPr indent="0" lvl="0" marL="0" marR="0" rtl="0" algn="l">
              <a:lnSpc>
                <a:spcPct val="111000"/>
              </a:lnSpc>
              <a:spcBef>
                <a:spcPts val="0"/>
              </a:spcBef>
              <a:spcAft>
                <a:spcPts val="0"/>
              </a:spcAft>
              <a:buClr>
                <a:srgbClr val="111210"/>
              </a:buClr>
              <a:buSzPts val="1300"/>
              <a:buFont typeface="Inter"/>
              <a:buNone/>
            </a:pPr>
            <a:r>
              <a:rPr b="1" i="0" lang="en" sz="1700" u="none" cap="none" strike="noStrike">
                <a:solidFill>
                  <a:srgbClr val="111210"/>
                </a:solidFill>
                <a:latin typeface="Inter"/>
                <a:ea typeface="Inter"/>
                <a:cs typeface="Inter"/>
                <a:sym typeface="Inter"/>
              </a:rPr>
              <a:t>LaunchKit</a:t>
            </a:r>
            <a:endParaRPr b="0" i="0" sz="1700" u="none" cap="none" strike="noStrike">
              <a:solidFill>
                <a:schemeClr val="dk1"/>
              </a:solidFill>
              <a:latin typeface="Inter"/>
              <a:ea typeface="Inter"/>
              <a:cs typeface="Inter"/>
              <a:sym typeface="Inter"/>
            </a:endParaRPr>
          </a:p>
        </p:txBody>
      </p:sp>
      <p:pic>
        <p:nvPicPr>
          <p:cNvPr id="344" name="Google Shape;344;p31" title="ChatGPT Image Sep 15, 2026, 08_13_59 PM.png"/>
          <p:cNvPicPr preferRelativeResize="0"/>
          <p:nvPr/>
        </p:nvPicPr>
        <p:blipFill>
          <a:blip r:embed="rId4">
            <a:alphaModFix/>
          </a:blip>
          <a:stretch>
            <a:fillRect/>
          </a:stretch>
        </p:blipFill>
        <p:spPr>
          <a:xfrm>
            <a:off x="390450" y="214388"/>
            <a:ext cx="305660" cy="242874"/>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9" name="Shape 349"/>
        <p:cNvGrpSpPr/>
        <p:nvPr/>
      </p:nvGrpSpPr>
      <p:grpSpPr>
        <a:xfrm>
          <a:off x="0" y="0"/>
          <a:ext cx="0" cy="0"/>
          <a:chOff x="0" y="0"/>
          <a:chExt cx="0" cy="0"/>
        </a:xfrm>
      </p:grpSpPr>
      <p:sp>
        <p:nvSpPr>
          <p:cNvPr id="350" name="Google Shape;350;p32"/>
          <p:cNvSpPr/>
          <p:nvPr/>
        </p:nvSpPr>
        <p:spPr>
          <a:xfrm>
            <a:off x="0" y="0"/>
            <a:ext cx="9144000" cy="5143500"/>
          </a:xfrm>
          <a:prstGeom prst="rect">
            <a:avLst/>
          </a:prstGeom>
          <a:solidFill>
            <a:srgbClr val="F7F6F2"/>
          </a:solidFill>
          <a:ln cap="flat" cmpd="sng" w="12700">
            <a:solidFill>
              <a:srgbClr val="F7F6F2">
                <a:alpha val="0"/>
              </a:srgbClr>
            </a:solidFill>
            <a:prstDash val="solid"/>
            <a:round/>
            <a:headEnd len="sm" w="sm" type="none"/>
            <a:tailEnd len="sm" w="sm" type="none"/>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351" name="Google Shape;351;p32"/>
          <p:cNvSpPr/>
          <p:nvPr/>
        </p:nvSpPr>
        <p:spPr>
          <a:xfrm>
            <a:off x="5962650" y="285750"/>
            <a:ext cx="1905000" cy="133350"/>
          </a:xfrm>
          <a:prstGeom prst="rect">
            <a:avLst/>
          </a:prstGeom>
          <a:noFill/>
          <a:ln>
            <a:noFill/>
          </a:ln>
        </p:spPr>
        <p:txBody>
          <a:bodyPr anchorCtr="0" anchor="t" bIns="0" lIns="0" spcFirstLastPara="1" rIns="0" wrap="square" tIns="0">
            <a:noAutofit/>
          </a:bodyPr>
          <a:lstStyle/>
          <a:p>
            <a:pPr indent="0" lvl="0" marL="0" marR="0" rtl="0" algn="r">
              <a:lnSpc>
                <a:spcPct val="111000"/>
              </a:lnSpc>
              <a:spcBef>
                <a:spcPts val="0"/>
              </a:spcBef>
              <a:spcAft>
                <a:spcPts val="0"/>
              </a:spcAft>
              <a:buClr>
                <a:srgbClr val="666760"/>
              </a:buClr>
              <a:buSzPts val="700"/>
              <a:buFont typeface="Inter"/>
              <a:buNone/>
            </a:pPr>
            <a:r>
              <a:rPr b="0" i="0" lang="en" sz="700" u="none" cap="none" strike="noStrike">
                <a:solidFill>
                  <a:srgbClr val="666760"/>
                </a:solidFill>
                <a:latin typeface="Inter"/>
                <a:ea typeface="Inter"/>
                <a:cs typeface="Inter"/>
                <a:sym typeface="Inter"/>
              </a:rPr>
              <a:t>PRODUCT EDUCATION</a:t>
            </a:r>
            <a:endParaRPr b="0" i="0" sz="700" u="none" cap="none" strike="noStrike">
              <a:solidFill>
                <a:schemeClr val="dk1"/>
              </a:solidFill>
              <a:latin typeface="Inter"/>
              <a:ea typeface="Inter"/>
              <a:cs typeface="Inter"/>
              <a:sym typeface="Inter"/>
            </a:endParaRPr>
          </a:p>
        </p:txBody>
      </p:sp>
      <p:sp>
        <p:nvSpPr>
          <p:cNvPr id="352" name="Google Shape;352;p32"/>
          <p:cNvSpPr/>
          <p:nvPr/>
        </p:nvSpPr>
        <p:spPr>
          <a:xfrm>
            <a:off x="7943850" y="285750"/>
            <a:ext cx="781050" cy="133350"/>
          </a:xfrm>
          <a:prstGeom prst="rect">
            <a:avLst/>
          </a:prstGeom>
          <a:noFill/>
          <a:ln>
            <a:noFill/>
          </a:ln>
        </p:spPr>
        <p:txBody>
          <a:bodyPr anchorCtr="0" anchor="t" bIns="0" lIns="0" spcFirstLastPara="1" rIns="0" wrap="square" tIns="0">
            <a:noAutofit/>
          </a:bodyPr>
          <a:lstStyle/>
          <a:p>
            <a:pPr indent="0" lvl="0" marL="0" marR="0" rtl="0" algn="r">
              <a:lnSpc>
                <a:spcPct val="111000"/>
              </a:lnSpc>
              <a:spcBef>
                <a:spcPts val="0"/>
              </a:spcBef>
              <a:spcAft>
                <a:spcPts val="0"/>
              </a:spcAft>
              <a:buClr>
                <a:srgbClr val="4B5A1A"/>
              </a:buClr>
              <a:buSzPts val="600"/>
              <a:buFont typeface="Inter"/>
              <a:buNone/>
            </a:pPr>
            <a:r>
              <a:rPr b="0" i="0" lang="en" sz="600" u="none" cap="none" strike="noStrike">
                <a:solidFill>
                  <a:srgbClr val="4B5A1A"/>
                </a:solidFill>
                <a:latin typeface="Inter"/>
                <a:ea typeface="Inter"/>
                <a:cs typeface="Inter"/>
                <a:sym typeface="Inter"/>
              </a:rPr>
              <a:t>GETTING STARTED</a:t>
            </a:r>
            <a:endParaRPr b="0" i="0" sz="600" u="none" cap="none" strike="noStrike">
              <a:solidFill>
                <a:schemeClr val="dk1"/>
              </a:solidFill>
              <a:latin typeface="Inter"/>
              <a:ea typeface="Inter"/>
              <a:cs typeface="Inter"/>
              <a:sym typeface="Inter"/>
            </a:endParaRPr>
          </a:p>
        </p:txBody>
      </p:sp>
      <p:cxnSp>
        <p:nvCxnSpPr>
          <p:cNvPr id="353" name="Google Shape;353;p32"/>
          <p:cNvCxnSpPr/>
          <p:nvPr/>
        </p:nvCxnSpPr>
        <p:spPr>
          <a:xfrm>
            <a:off x="419100" y="528638"/>
            <a:ext cx="8305800" cy="0"/>
          </a:xfrm>
          <a:prstGeom prst="straightConnector1">
            <a:avLst/>
          </a:prstGeom>
          <a:noFill/>
          <a:ln cap="flat" cmpd="sng" w="9525">
            <a:solidFill>
              <a:srgbClr val="E2E1DC"/>
            </a:solidFill>
            <a:prstDash val="solid"/>
            <a:round/>
            <a:headEnd len="sm" w="sm" type="none"/>
            <a:tailEnd len="sm" w="sm" type="none"/>
          </a:ln>
        </p:spPr>
      </p:cxnSp>
      <p:cxnSp>
        <p:nvCxnSpPr>
          <p:cNvPr id="354" name="Google Shape;354;p32"/>
          <p:cNvCxnSpPr/>
          <p:nvPr/>
        </p:nvCxnSpPr>
        <p:spPr>
          <a:xfrm>
            <a:off x="419100" y="4857750"/>
            <a:ext cx="8305800" cy="0"/>
          </a:xfrm>
          <a:prstGeom prst="straightConnector1">
            <a:avLst/>
          </a:prstGeom>
          <a:noFill/>
          <a:ln cap="flat" cmpd="sng" w="9525">
            <a:solidFill>
              <a:srgbClr val="E2E1DC"/>
            </a:solidFill>
            <a:prstDash val="solid"/>
            <a:round/>
            <a:headEnd len="sm" w="sm" type="none"/>
            <a:tailEnd len="sm" w="sm" type="none"/>
          </a:ln>
        </p:spPr>
      </p:cxnSp>
      <p:sp>
        <p:nvSpPr>
          <p:cNvPr id="355" name="Google Shape;355;p32"/>
          <p:cNvSpPr/>
          <p:nvPr/>
        </p:nvSpPr>
        <p:spPr>
          <a:xfrm>
            <a:off x="419100" y="4953000"/>
            <a:ext cx="3095625" cy="114300"/>
          </a:xfrm>
          <a:prstGeom prst="rect">
            <a:avLst/>
          </a:prstGeom>
          <a:noFill/>
          <a:ln>
            <a:noFill/>
          </a:ln>
        </p:spPr>
        <p:txBody>
          <a:bodyPr anchorCtr="0" anchor="t" bIns="0" lIns="0" spcFirstLastPara="1" rIns="0" wrap="square" tIns="0">
            <a:noAutofit/>
          </a:bodyPr>
          <a:lstStyle/>
          <a:p>
            <a:pPr indent="0" lvl="0" marL="0" marR="0" rtl="0" algn="l">
              <a:lnSpc>
                <a:spcPct val="111000"/>
              </a:lnSpc>
              <a:spcBef>
                <a:spcPts val="0"/>
              </a:spcBef>
              <a:spcAft>
                <a:spcPts val="0"/>
              </a:spcAft>
              <a:buClr>
                <a:srgbClr val="666760"/>
              </a:buClr>
              <a:buSzPts val="600"/>
              <a:buFont typeface="Inter"/>
              <a:buNone/>
            </a:pPr>
            <a:r>
              <a:rPr b="0" i="0" lang="en" sz="600" u="none" cap="none" strike="noStrike">
                <a:solidFill>
                  <a:srgbClr val="666760"/>
                </a:solidFill>
                <a:latin typeface="Inter"/>
                <a:ea typeface="Inter"/>
                <a:cs typeface="Inter"/>
                <a:sym typeface="Inter"/>
              </a:rPr>
              <a:t>LaunchKit  /  AI Product Marketing Manager</a:t>
            </a:r>
            <a:endParaRPr b="0" i="0" sz="600" u="none" cap="none" strike="noStrike">
              <a:solidFill>
                <a:schemeClr val="dk1"/>
              </a:solidFill>
              <a:latin typeface="Inter"/>
              <a:ea typeface="Inter"/>
              <a:cs typeface="Inter"/>
              <a:sym typeface="Inter"/>
            </a:endParaRPr>
          </a:p>
        </p:txBody>
      </p:sp>
      <p:sp>
        <p:nvSpPr>
          <p:cNvPr id="356" name="Google Shape;356;p32"/>
          <p:cNvSpPr/>
          <p:nvPr/>
        </p:nvSpPr>
        <p:spPr>
          <a:xfrm>
            <a:off x="3548063" y="4953000"/>
            <a:ext cx="2952750" cy="114300"/>
          </a:xfrm>
          <a:prstGeom prst="rect">
            <a:avLst/>
          </a:prstGeom>
          <a:noFill/>
          <a:ln>
            <a:noFill/>
          </a:ln>
        </p:spPr>
        <p:txBody>
          <a:bodyPr anchorCtr="0" anchor="t" bIns="0" lIns="0" spcFirstLastPara="1" rIns="0" wrap="square" tIns="0">
            <a:noAutofit/>
          </a:bodyPr>
          <a:lstStyle/>
          <a:p>
            <a:pPr indent="0" lvl="0" marL="0" marR="0" rtl="0" algn="ctr">
              <a:lnSpc>
                <a:spcPct val="111000"/>
              </a:lnSpc>
              <a:spcBef>
                <a:spcPts val="0"/>
              </a:spcBef>
              <a:spcAft>
                <a:spcPts val="0"/>
              </a:spcAft>
              <a:buClr>
                <a:srgbClr val="666760"/>
              </a:buClr>
              <a:buSzPts val="600"/>
              <a:buFont typeface="Inter"/>
              <a:buNone/>
            </a:pPr>
            <a:r>
              <a:rPr b="0" i="0" lang="en" sz="600" u="none" cap="none" strike="noStrike">
                <a:solidFill>
                  <a:srgbClr val="666760"/>
                </a:solidFill>
                <a:latin typeface="Inter"/>
                <a:ea typeface="Inter"/>
                <a:cs typeface="Inter"/>
                <a:sym typeface="Inter"/>
              </a:rPr>
              <a:t>Put the strategy to work</a:t>
            </a:r>
            <a:endParaRPr b="0" i="0" sz="600" u="none" cap="none" strike="noStrike">
              <a:solidFill>
                <a:schemeClr val="dk1"/>
              </a:solidFill>
              <a:latin typeface="Inter"/>
              <a:ea typeface="Inter"/>
              <a:cs typeface="Inter"/>
              <a:sym typeface="Inter"/>
            </a:endParaRPr>
          </a:p>
        </p:txBody>
      </p:sp>
      <p:sp>
        <p:nvSpPr>
          <p:cNvPr id="357" name="Google Shape;357;p32"/>
          <p:cNvSpPr/>
          <p:nvPr/>
        </p:nvSpPr>
        <p:spPr>
          <a:xfrm>
            <a:off x="7477125" y="4991100"/>
            <a:ext cx="109538" cy="19050"/>
          </a:xfrm>
          <a:prstGeom prst="rect">
            <a:avLst/>
          </a:prstGeom>
          <a:solidFill>
            <a:srgbClr val="CFCEC6"/>
          </a:solidFill>
          <a:ln cap="flat" cmpd="sng" w="12700">
            <a:solidFill>
              <a:srgbClr val="CFCEC6">
                <a:alpha val="0"/>
              </a:srgbClr>
            </a:solidFill>
            <a:prstDash val="solid"/>
            <a:round/>
            <a:headEnd len="sm" w="sm" type="none"/>
            <a:tailEnd len="sm" w="sm" type="none"/>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358" name="Google Shape;358;p32"/>
          <p:cNvSpPr/>
          <p:nvPr/>
        </p:nvSpPr>
        <p:spPr>
          <a:xfrm>
            <a:off x="7634288" y="4991100"/>
            <a:ext cx="109538" cy="19050"/>
          </a:xfrm>
          <a:prstGeom prst="rect">
            <a:avLst/>
          </a:prstGeom>
          <a:solidFill>
            <a:srgbClr val="CFCEC6"/>
          </a:solidFill>
          <a:ln cap="flat" cmpd="sng" w="12700">
            <a:solidFill>
              <a:srgbClr val="CFCEC6">
                <a:alpha val="0"/>
              </a:srgbClr>
            </a:solidFill>
            <a:prstDash val="solid"/>
            <a:round/>
            <a:headEnd len="sm" w="sm" type="none"/>
            <a:tailEnd len="sm" w="sm" type="none"/>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359" name="Google Shape;359;p32"/>
          <p:cNvSpPr/>
          <p:nvPr/>
        </p:nvSpPr>
        <p:spPr>
          <a:xfrm>
            <a:off x="7791450" y="4991100"/>
            <a:ext cx="109538" cy="19050"/>
          </a:xfrm>
          <a:prstGeom prst="rect">
            <a:avLst/>
          </a:prstGeom>
          <a:solidFill>
            <a:srgbClr val="CFCEC6"/>
          </a:solidFill>
          <a:ln cap="flat" cmpd="sng" w="12700">
            <a:solidFill>
              <a:srgbClr val="CFCEC6">
                <a:alpha val="0"/>
              </a:srgbClr>
            </a:solidFill>
            <a:prstDash val="solid"/>
            <a:round/>
            <a:headEnd len="sm" w="sm" type="none"/>
            <a:tailEnd len="sm" w="sm" type="none"/>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360" name="Google Shape;360;p32"/>
          <p:cNvSpPr/>
          <p:nvPr/>
        </p:nvSpPr>
        <p:spPr>
          <a:xfrm>
            <a:off x="7948613" y="4991100"/>
            <a:ext cx="109538" cy="19050"/>
          </a:xfrm>
          <a:prstGeom prst="rect">
            <a:avLst/>
          </a:prstGeom>
          <a:solidFill>
            <a:srgbClr val="CFCEC6"/>
          </a:solidFill>
          <a:ln cap="flat" cmpd="sng" w="12700">
            <a:solidFill>
              <a:srgbClr val="CFCEC6">
                <a:alpha val="0"/>
              </a:srgbClr>
            </a:solidFill>
            <a:prstDash val="solid"/>
            <a:round/>
            <a:headEnd len="sm" w="sm" type="none"/>
            <a:tailEnd len="sm" w="sm" type="none"/>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361" name="Google Shape;361;p32"/>
          <p:cNvSpPr/>
          <p:nvPr/>
        </p:nvSpPr>
        <p:spPr>
          <a:xfrm>
            <a:off x="8105775" y="4991100"/>
            <a:ext cx="109538" cy="19050"/>
          </a:xfrm>
          <a:prstGeom prst="rect">
            <a:avLst/>
          </a:prstGeom>
          <a:solidFill>
            <a:srgbClr val="111210"/>
          </a:solidFill>
          <a:ln cap="flat" cmpd="sng" w="12700">
            <a:solidFill>
              <a:srgbClr val="111210">
                <a:alpha val="0"/>
              </a:srgbClr>
            </a:solidFill>
            <a:prstDash val="solid"/>
            <a:round/>
            <a:headEnd len="sm" w="sm" type="none"/>
            <a:tailEnd len="sm" w="sm" type="none"/>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362" name="Google Shape;362;p32"/>
          <p:cNvSpPr/>
          <p:nvPr/>
        </p:nvSpPr>
        <p:spPr>
          <a:xfrm>
            <a:off x="8286750" y="4933950"/>
            <a:ext cx="438150" cy="138113"/>
          </a:xfrm>
          <a:prstGeom prst="rect">
            <a:avLst/>
          </a:prstGeom>
          <a:noFill/>
          <a:ln>
            <a:noFill/>
          </a:ln>
        </p:spPr>
        <p:txBody>
          <a:bodyPr anchorCtr="0" anchor="t" bIns="0" lIns="0" spcFirstLastPara="1" rIns="0" wrap="square" tIns="0">
            <a:noAutofit/>
          </a:bodyPr>
          <a:lstStyle/>
          <a:p>
            <a:pPr indent="0" lvl="0" marL="0" marR="0" rtl="0" algn="r">
              <a:lnSpc>
                <a:spcPct val="111000"/>
              </a:lnSpc>
              <a:spcBef>
                <a:spcPts val="0"/>
              </a:spcBef>
              <a:spcAft>
                <a:spcPts val="0"/>
              </a:spcAft>
              <a:buClr>
                <a:srgbClr val="111210"/>
              </a:buClr>
              <a:buSzPts val="600"/>
              <a:buFont typeface="Inter"/>
              <a:buNone/>
            </a:pPr>
            <a:r>
              <a:rPr b="1" i="0" lang="en" sz="600" u="none" cap="none" strike="noStrike">
                <a:solidFill>
                  <a:srgbClr val="111210"/>
                </a:solidFill>
                <a:latin typeface="Inter"/>
                <a:ea typeface="Inter"/>
                <a:cs typeface="Inter"/>
                <a:sym typeface="Inter"/>
              </a:rPr>
              <a:t>05 / 05</a:t>
            </a:r>
            <a:endParaRPr b="0" i="0" sz="600" u="none" cap="none" strike="noStrike">
              <a:solidFill>
                <a:schemeClr val="dk1"/>
              </a:solidFill>
              <a:latin typeface="Inter"/>
              <a:ea typeface="Inter"/>
              <a:cs typeface="Inter"/>
              <a:sym typeface="Inter"/>
            </a:endParaRPr>
          </a:p>
        </p:txBody>
      </p:sp>
      <p:sp>
        <p:nvSpPr>
          <p:cNvPr id="363" name="Google Shape;363;p32"/>
          <p:cNvSpPr/>
          <p:nvPr/>
        </p:nvSpPr>
        <p:spPr>
          <a:xfrm>
            <a:off x="419100" y="847725"/>
            <a:ext cx="8305800" cy="485775"/>
          </a:xfrm>
          <a:prstGeom prst="rect">
            <a:avLst/>
          </a:prstGeom>
          <a:noFill/>
          <a:ln>
            <a:noFill/>
          </a:ln>
        </p:spPr>
        <p:txBody>
          <a:bodyPr anchorCtr="0" anchor="t" bIns="0" lIns="0" spcFirstLastPara="1" rIns="0" wrap="square" tIns="0">
            <a:noAutofit/>
          </a:bodyPr>
          <a:lstStyle/>
          <a:p>
            <a:pPr indent="0" lvl="0" marL="0" marR="0" rtl="0" algn="l">
              <a:lnSpc>
                <a:spcPct val="111000"/>
              </a:lnSpc>
              <a:spcBef>
                <a:spcPts val="0"/>
              </a:spcBef>
              <a:spcAft>
                <a:spcPts val="0"/>
              </a:spcAft>
              <a:buClr>
                <a:srgbClr val="111210"/>
              </a:buClr>
              <a:buSzPts val="2700"/>
              <a:buFont typeface="Inter"/>
              <a:buNone/>
            </a:pPr>
            <a:r>
              <a:rPr b="1" i="0" lang="en" sz="2700" u="none" cap="none" strike="noStrike">
                <a:solidFill>
                  <a:srgbClr val="111210"/>
                </a:solidFill>
                <a:latin typeface="Inter"/>
                <a:ea typeface="Inter"/>
                <a:cs typeface="Inter"/>
                <a:sym typeface="Inter"/>
              </a:rPr>
              <a:t>Your strategy is a starting point</a:t>
            </a:r>
            <a:endParaRPr b="0" i="0" sz="2700" u="none" cap="none" strike="noStrike">
              <a:solidFill>
                <a:schemeClr val="dk1"/>
              </a:solidFill>
              <a:latin typeface="Inter"/>
              <a:ea typeface="Inter"/>
              <a:cs typeface="Inter"/>
              <a:sym typeface="Inter"/>
            </a:endParaRPr>
          </a:p>
        </p:txBody>
      </p:sp>
      <p:sp>
        <p:nvSpPr>
          <p:cNvPr id="364" name="Google Shape;364;p32"/>
          <p:cNvSpPr/>
          <p:nvPr/>
        </p:nvSpPr>
        <p:spPr>
          <a:xfrm>
            <a:off x="419100" y="1500188"/>
            <a:ext cx="209550" cy="209550"/>
          </a:xfrm>
          <a:prstGeom prst="ellipse">
            <a:avLst/>
          </a:prstGeom>
          <a:solidFill>
            <a:srgbClr val="EFF8D5"/>
          </a:solidFill>
          <a:ln cap="flat" cmpd="sng" w="12700">
            <a:solidFill>
              <a:srgbClr val="EFF8D5">
                <a:alpha val="0"/>
              </a:srgbClr>
            </a:solidFill>
            <a:prstDash val="solid"/>
            <a:round/>
            <a:headEnd len="sm" w="sm" type="none"/>
            <a:tailEnd len="sm" w="sm" type="none"/>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cxnSp>
        <p:nvCxnSpPr>
          <p:cNvPr id="365" name="Google Shape;365;p32"/>
          <p:cNvCxnSpPr/>
          <p:nvPr/>
        </p:nvCxnSpPr>
        <p:spPr>
          <a:xfrm>
            <a:off x="481013" y="1604963"/>
            <a:ext cx="28575" cy="28575"/>
          </a:xfrm>
          <a:prstGeom prst="straightConnector1">
            <a:avLst/>
          </a:prstGeom>
          <a:noFill/>
          <a:ln cap="flat" cmpd="sng" w="16750">
            <a:solidFill>
              <a:srgbClr val="4B5A1A"/>
            </a:solidFill>
            <a:prstDash val="solid"/>
            <a:round/>
            <a:headEnd len="sm" w="sm" type="none"/>
            <a:tailEnd len="sm" w="sm" type="none"/>
          </a:ln>
        </p:spPr>
      </p:cxnSp>
      <p:cxnSp>
        <p:nvCxnSpPr>
          <p:cNvPr id="366" name="Google Shape;366;p32"/>
          <p:cNvCxnSpPr/>
          <p:nvPr/>
        </p:nvCxnSpPr>
        <p:spPr>
          <a:xfrm flipH="1" rot="10800000">
            <a:off x="509588" y="1576388"/>
            <a:ext cx="57150" cy="57150"/>
          </a:xfrm>
          <a:prstGeom prst="straightConnector1">
            <a:avLst/>
          </a:prstGeom>
          <a:noFill/>
          <a:ln cap="flat" cmpd="sng" w="16750">
            <a:solidFill>
              <a:srgbClr val="4B5A1A"/>
            </a:solidFill>
            <a:prstDash val="solid"/>
            <a:round/>
            <a:headEnd len="sm" w="sm" type="none"/>
            <a:tailEnd len="sm" w="sm" type="none"/>
          </a:ln>
        </p:spPr>
      </p:cxnSp>
      <p:sp>
        <p:nvSpPr>
          <p:cNvPr id="367" name="Google Shape;367;p32"/>
          <p:cNvSpPr/>
          <p:nvPr/>
        </p:nvSpPr>
        <p:spPr>
          <a:xfrm>
            <a:off x="714375" y="1490663"/>
            <a:ext cx="3081338" cy="200025"/>
          </a:xfrm>
          <a:prstGeom prst="rect">
            <a:avLst/>
          </a:prstGeom>
          <a:noFill/>
          <a:ln>
            <a:noFill/>
          </a:ln>
        </p:spPr>
        <p:txBody>
          <a:bodyPr anchorCtr="0" anchor="t" bIns="0" lIns="0" spcFirstLastPara="1" rIns="0" wrap="square" tIns="0">
            <a:noAutofit/>
          </a:bodyPr>
          <a:lstStyle/>
          <a:p>
            <a:pPr indent="0" lvl="0" marL="0" marR="0" rtl="0" algn="l">
              <a:lnSpc>
                <a:spcPct val="111000"/>
              </a:lnSpc>
              <a:spcBef>
                <a:spcPts val="0"/>
              </a:spcBef>
              <a:spcAft>
                <a:spcPts val="0"/>
              </a:spcAft>
              <a:buClr>
                <a:srgbClr val="111210"/>
              </a:buClr>
              <a:buSzPts val="1200"/>
              <a:buFont typeface="Inter"/>
              <a:buNone/>
            </a:pPr>
            <a:r>
              <a:rPr b="1" i="0" lang="en" sz="1200" u="none" cap="none" strike="noStrike">
                <a:solidFill>
                  <a:srgbClr val="111210"/>
                </a:solidFill>
                <a:latin typeface="Inter"/>
                <a:ea typeface="Inter"/>
                <a:cs typeface="Inter"/>
                <a:sym typeface="Inter"/>
              </a:rPr>
              <a:t>Review it</a:t>
            </a:r>
            <a:endParaRPr b="0" i="0" sz="1200" u="none" cap="none" strike="noStrike">
              <a:solidFill>
                <a:schemeClr val="dk1"/>
              </a:solidFill>
              <a:latin typeface="Inter"/>
              <a:ea typeface="Inter"/>
              <a:cs typeface="Inter"/>
              <a:sym typeface="Inter"/>
            </a:endParaRPr>
          </a:p>
        </p:txBody>
      </p:sp>
      <p:sp>
        <p:nvSpPr>
          <p:cNvPr id="368" name="Google Shape;368;p32"/>
          <p:cNvSpPr/>
          <p:nvPr/>
        </p:nvSpPr>
        <p:spPr>
          <a:xfrm>
            <a:off x="714375" y="1695450"/>
            <a:ext cx="3081338" cy="295275"/>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Clr>
                <a:srgbClr val="666760"/>
              </a:buClr>
              <a:buSzPts val="900"/>
              <a:buFont typeface="Inter"/>
              <a:buNone/>
            </a:pPr>
            <a:r>
              <a:rPr b="0" i="0" lang="en" sz="900" u="none" cap="none" strike="noStrike">
                <a:solidFill>
                  <a:srgbClr val="666760"/>
                </a:solidFill>
                <a:latin typeface="Inter"/>
                <a:ea typeface="Inter"/>
                <a:cs typeface="Inter"/>
                <a:sym typeface="Inter"/>
              </a:rPr>
              <a:t>Make sure it reflects what you know</a:t>
            </a:r>
            <a:endParaRPr b="0" i="0" sz="900" u="none" cap="none" strike="noStrike">
              <a:solidFill>
                <a:schemeClr val="dk1"/>
              </a:solidFill>
              <a:latin typeface="Inter"/>
              <a:ea typeface="Inter"/>
              <a:cs typeface="Inter"/>
              <a:sym typeface="Inter"/>
            </a:endParaRPr>
          </a:p>
          <a:p>
            <a:pPr indent="0" lvl="0" marL="0" marR="0" rtl="0" algn="l">
              <a:lnSpc>
                <a:spcPct val="110000"/>
              </a:lnSpc>
              <a:spcBef>
                <a:spcPts val="0"/>
              </a:spcBef>
              <a:spcAft>
                <a:spcPts val="0"/>
              </a:spcAft>
              <a:buClr>
                <a:srgbClr val="666760"/>
              </a:buClr>
              <a:buSzPts val="900"/>
              <a:buFont typeface="Inter"/>
              <a:buNone/>
            </a:pPr>
            <a:r>
              <a:rPr b="0" i="0" lang="en" sz="900" u="none" cap="none" strike="noStrike">
                <a:solidFill>
                  <a:srgbClr val="666760"/>
                </a:solidFill>
                <a:latin typeface="Inter"/>
                <a:ea typeface="Inter"/>
                <a:cs typeface="Inter"/>
                <a:sym typeface="Inter"/>
              </a:rPr>
              <a:t>about your customer.</a:t>
            </a:r>
            <a:endParaRPr b="0" i="0" sz="900" u="none" cap="none" strike="noStrike">
              <a:solidFill>
                <a:schemeClr val="dk1"/>
              </a:solidFill>
              <a:latin typeface="Inter"/>
              <a:ea typeface="Inter"/>
              <a:cs typeface="Inter"/>
              <a:sym typeface="Inter"/>
            </a:endParaRPr>
          </a:p>
        </p:txBody>
      </p:sp>
      <p:sp>
        <p:nvSpPr>
          <p:cNvPr id="369" name="Google Shape;369;p32"/>
          <p:cNvSpPr/>
          <p:nvPr/>
        </p:nvSpPr>
        <p:spPr>
          <a:xfrm>
            <a:off x="419100" y="2028825"/>
            <a:ext cx="209550" cy="209550"/>
          </a:xfrm>
          <a:prstGeom prst="ellipse">
            <a:avLst/>
          </a:prstGeom>
          <a:solidFill>
            <a:srgbClr val="EFF8D5"/>
          </a:solidFill>
          <a:ln cap="flat" cmpd="sng" w="12700">
            <a:solidFill>
              <a:srgbClr val="EFF8D5">
                <a:alpha val="0"/>
              </a:srgbClr>
            </a:solidFill>
            <a:prstDash val="solid"/>
            <a:round/>
            <a:headEnd len="sm" w="sm" type="none"/>
            <a:tailEnd len="sm" w="sm" type="none"/>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370" name="Google Shape;370;p32"/>
          <p:cNvSpPr/>
          <p:nvPr/>
        </p:nvSpPr>
        <p:spPr>
          <a:xfrm>
            <a:off x="447675" y="2047875"/>
            <a:ext cx="152400" cy="176213"/>
          </a:xfrm>
          <a:prstGeom prst="rect">
            <a:avLst/>
          </a:prstGeom>
          <a:noFill/>
          <a:ln>
            <a:noFill/>
          </a:ln>
        </p:spPr>
        <p:txBody>
          <a:bodyPr anchorCtr="0" anchor="ctr" bIns="0" lIns="0" spcFirstLastPara="1" rIns="0" wrap="square" tIns="0">
            <a:noAutofit/>
          </a:bodyPr>
          <a:lstStyle/>
          <a:p>
            <a:pPr indent="0" lvl="0" marL="0" marR="0" rtl="0" algn="ctr">
              <a:lnSpc>
                <a:spcPct val="111000"/>
              </a:lnSpc>
              <a:spcBef>
                <a:spcPts val="0"/>
              </a:spcBef>
              <a:spcAft>
                <a:spcPts val="0"/>
              </a:spcAft>
              <a:buClr>
                <a:srgbClr val="4B5A1A"/>
              </a:buClr>
              <a:buSzPts val="1100"/>
              <a:buFont typeface="Inter"/>
              <a:buNone/>
            </a:pPr>
            <a:r>
              <a:rPr b="1" i="0" lang="en" sz="1100" u="none" cap="none" strike="noStrike">
                <a:solidFill>
                  <a:srgbClr val="4B5A1A"/>
                </a:solidFill>
                <a:latin typeface="Inter"/>
                <a:ea typeface="Inter"/>
                <a:cs typeface="Inter"/>
                <a:sym typeface="Inter"/>
              </a:rPr>
              <a:t>?</a:t>
            </a:r>
            <a:endParaRPr b="0" i="0" sz="1100" u="none" cap="none" strike="noStrike">
              <a:solidFill>
                <a:schemeClr val="dk1"/>
              </a:solidFill>
              <a:latin typeface="Inter"/>
              <a:ea typeface="Inter"/>
              <a:cs typeface="Inter"/>
              <a:sym typeface="Inter"/>
            </a:endParaRPr>
          </a:p>
        </p:txBody>
      </p:sp>
      <p:sp>
        <p:nvSpPr>
          <p:cNvPr id="371" name="Google Shape;371;p32"/>
          <p:cNvSpPr/>
          <p:nvPr/>
        </p:nvSpPr>
        <p:spPr>
          <a:xfrm>
            <a:off x="714375" y="2019300"/>
            <a:ext cx="3081338" cy="200025"/>
          </a:xfrm>
          <a:prstGeom prst="rect">
            <a:avLst/>
          </a:prstGeom>
          <a:noFill/>
          <a:ln>
            <a:noFill/>
          </a:ln>
        </p:spPr>
        <p:txBody>
          <a:bodyPr anchorCtr="0" anchor="t" bIns="0" lIns="0" spcFirstLastPara="1" rIns="0" wrap="square" tIns="0">
            <a:noAutofit/>
          </a:bodyPr>
          <a:lstStyle/>
          <a:p>
            <a:pPr indent="0" lvl="0" marL="0" marR="0" rtl="0" algn="l">
              <a:lnSpc>
                <a:spcPct val="111000"/>
              </a:lnSpc>
              <a:spcBef>
                <a:spcPts val="0"/>
              </a:spcBef>
              <a:spcAft>
                <a:spcPts val="0"/>
              </a:spcAft>
              <a:buClr>
                <a:srgbClr val="111210"/>
              </a:buClr>
              <a:buSzPts val="1200"/>
              <a:buFont typeface="Inter"/>
              <a:buNone/>
            </a:pPr>
            <a:r>
              <a:rPr b="1" i="0" lang="en" sz="1200" u="none" cap="none" strike="noStrike">
                <a:solidFill>
                  <a:srgbClr val="111210"/>
                </a:solidFill>
                <a:latin typeface="Inter"/>
                <a:ea typeface="Inter"/>
                <a:cs typeface="Inter"/>
                <a:sym typeface="Inter"/>
              </a:rPr>
              <a:t>Challenge it</a:t>
            </a:r>
            <a:endParaRPr b="0" i="0" sz="1200" u="none" cap="none" strike="noStrike">
              <a:solidFill>
                <a:schemeClr val="dk1"/>
              </a:solidFill>
              <a:latin typeface="Inter"/>
              <a:ea typeface="Inter"/>
              <a:cs typeface="Inter"/>
              <a:sym typeface="Inter"/>
            </a:endParaRPr>
          </a:p>
        </p:txBody>
      </p:sp>
      <p:sp>
        <p:nvSpPr>
          <p:cNvPr id="372" name="Google Shape;372;p32"/>
          <p:cNvSpPr/>
          <p:nvPr/>
        </p:nvSpPr>
        <p:spPr>
          <a:xfrm>
            <a:off x="714375" y="2224088"/>
            <a:ext cx="3081338" cy="295275"/>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Clr>
                <a:srgbClr val="666760"/>
              </a:buClr>
              <a:buSzPts val="900"/>
              <a:buFont typeface="Inter"/>
              <a:buNone/>
            </a:pPr>
            <a:r>
              <a:rPr b="0" i="0" lang="en" sz="900" u="none" cap="none" strike="noStrike">
                <a:solidFill>
                  <a:srgbClr val="666760"/>
                </a:solidFill>
                <a:latin typeface="Inter"/>
                <a:ea typeface="Inter"/>
                <a:cs typeface="Inter"/>
                <a:sym typeface="Inter"/>
              </a:rPr>
              <a:t>Don’t accept every AI recommendation</a:t>
            </a:r>
            <a:endParaRPr b="0" i="0" sz="900" u="none" cap="none" strike="noStrike">
              <a:solidFill>
                <a:schemeClr val="dk1"/>
              </a:solidFill>
              <a:latin typeface="Inter"/>
              <a:ea typeface="Inter"/>
              <a:cs typeface="Inter"/>
              <a:sym typeface="Inter"/>
            </a:endParaRPr>
          </a:p>
          <a:p>
            <a:pPr indent="0" lvl="0" marL="0" marR="0" rtl="0" algn="l">
              <a:lnSpc>
                <a:spcPct val="110000"/>
              </a:lnSpc>
              <a:spcBef>
                <a:spcPts val="0"/>
              </a:spcBef>
              <a:spcAft>
                <a:spcPts val="0"/>
              </a:spcAft>
              <a:buClr>
                <a:srgbClr val="666760"/>
              </a:buClr>
              <a:buSzPts val="900"/>
              <a:buFont typeface="Inter"/>
              <a:buNone/>
            </a:pPr>
            <a:r>
              <a:rPr b="0" i="0" lang="en" sz="900" u="none" cap="none" strike="noStrike">
                <a:solidFill>
                  <a:srgbClr val="666760"/>
                </a:solidFill>
                <a:latin typeface="Inter"/>
                <a:ea typeface="Inter"/>
                <a:cs typeface="Inter"/>
                <a:sym typeface="Inter"/>
              </a:rPr>
              <a:t>automatically.</a:t>
            </a:r>
            <a:endParaRPr b="0" i="0" sz="900" u="none" cap="none" strike="noStrike">
              <a:solidFill>
                <a:schemeClr val="dk1"/>
              </a:solidFill>
              <a:latin typeface="Inter"/>
              <a:ea typeface="Inter"/>
              <a:cs typeface="Inter"/>
              <a:sym typeface="Inter"/>
            </a:endParaRPr>
          </a:p>
        </p:txBody>
      </p:sp>
      <p:sp>
        <p:nvSpPr>
          <p:cNvPr id="373" name="Google Shape;373;p32"/>
          <p:cNvSpPr/>
          <p:nvPr/>
        </p:nvSpPr>
        <p:spPr>
          <a:xfrm>
            <a:off x="419100" y="2557463"/>
            <a:ext cx="209550" cy="209550"/>
          </a:xfrm>
          <a:prstGeom prst="ellipse">
            <a:avLst/>
          </a:prstGeom>
          <a:solidFill>
            <a:srgbClr val="EFF8D5"/>
          </a:solidFill>
          <a:ln cap="flat" cmpd="sng" w="12700">
            <a:solidFill>
              <a:srgbClr val="EFF8D5">
                <a:alpha val="0"/>
              </a:srgbClr>
            </a:solidFill>
            <a:prstDash val="solid"/>
            <a:round/>
            <a:headEnd len="sm" w="sm" type="none"/>
            <a:tailEnd len="sm" w="sm" type="none"/>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cxnSp>
        <p:nvCxnSpPr>
          <p:cNvPr id="374" name="Google Shape;374;p32"/>
          <p:cNvCxnSpPr/>
          <p:nvPr/>
        </p:nvCxnSpPr>
        <p:spPr>
          <a:xfrm flipH="1" rot="10800000">
            <a:off x="481013" y="2667000"/>
            <a:ext cx="14288" cy="38100"/>
          </a:xfrm>
          <a:prstGeom prst="straightConnector1">
            <a:avLst/>
          </a:prstGeom>
          <a:noFill/>
          <a:ln cap="flat" cmpd="sng" w="16750">
            <a:solidFill>
              <a:srgbClr val="4B5A1A"/>
            </a:solidFill>
            <a:prstDash val="solid"/>
            <a:round/>
            <a:headEnd len="sm" w="sm" type="none"/>
            <a:tailEnd len="sm" w="sm" type="none"/>
          </a:ln>
        </p:spPr>
      </p:cxnSp>
      <p:cxnSp>
        <p:nvCxnSpPr>
          <p:cNvPr id="375" name="Google Shape;375;p32"/>
          <p:cNvCxnSpPr/>
          <p:nvPr/>
        </p:nvCxnSpPr>
        <p:spPr>
          <a:xfrm flipH="1" rot="10800000">
            <a:off x="495300" y="2609850"/>
            <a:ext cx="57150" cy="57150"/>
          </a:xfrm>
          <a:prstGeom prst="straightConnector1">
            <a:avLst/>
          </a:prstGeom>
          <a:noFill/>
          <a:ln cap="flat" cmpd="sng" w="16750">
            <a:solidFill>
              <a:srgbClr val="4B5A1A"/>
            </a:solidFill>
            <a:prstDash val="solid"/>
            <a:round/>
            <a:headEnd len="sm" w="sm" type="none"/>
            <a:tailEnd len="sm" w="sm" type="none"/>
          </a:ln>
        </p:spPr>
      </p:cxnSp>
      <p:cxnSp>
        <p:nvCxnSpPr>
          <p:cNvPr id="376" name="Google Shape;376;p32"/>
          <p:cNvCxnSpPr/>
          <p:nvPr/>
        </p:nvCxnSpPr>
        <p:spPr>
          <a:xfrm>
            <a:off x="552450" y="2609850"/>
            <a:ext cx="23813" cy="23813"/>
          </a:xfrm>
          <a:prstGeom prst="straightConnector1">
            <a:avLst/>
          </a:prstGeom>
          <a:noFill/>
          <a:ln cap="flat" cmpd="sng" w="16750">
            <a:solidFill>
              <a:srgbClr val="4B5A1A"/>
            </a:solidFill>
            <a:prstDash val="solid"/>
            <a:round/>
            <a:headEnd len="sm" w="sm" type="none"/>
            <a:tailEnd len="sm" w="sm" type="none"/>
          </a:ln>
        </p:spPr>
      </p:cxnSp>
      <p:cxnSp>
        <p:nvCxnSpPr>
          <p:cNvPr id="377" name="Google Shape;377;p32"/>
          <p:cNvCxnSpPr/>
          <p:nvPr/>
        </p:nvCxnSpPr>
        <p:spPr>
          <a:xfrm flipH="1">
            <a:off x="519112" y="2633663"/>
            <a:ext cx="57150" cy="57150"/>
          </a:xfrm>
          <a:prstGeom prst="straightConnector1">
            <a:avLst/>
          </a:prstGeom>
          <a:noFill/>
          <a:ln cap="flat" cmpd="sng" w="16750">
            <a:solidFill>
              <a:srgbClr val="4B5A1A"/>
            </a:solidFill>
            <a:prstDash val="solid"/>
            <a:round/>
            <a:headEnd len="sm" w="sm" type="none"/>
            <a:tailEnd len="sm" w="sm" type="none"/>
          </a:ln>
        </p:spPr>
      </p:cxnSp>
      <p:cxnSp>
        <p:nvCxnSpPr>
          <p:cNvPr id="378" name="Google Shape;378;p32"/>
          <p:cNvCxnSpPr/>
          <p:nvPr/>
        </p:nvCxnSpPr>
        <p:spPr>
          <a:xfrm flipH="1">
            <a:off x="481013" y="2690813"/>
            <a:ext cx="38100" cy="14288"/>
          </a:xfrm>
          <a:prstGeom prst="straightConnector1">
            <a:avLst/>
          </a:prstGeom>
          <a:noFill/>
          <a:ln cap="flat" cmpd="sng" w="16750">
            <a:solidFill>
              <a:srgbClr val="4B5A1A"/>
            </a:solidFill>
            <a:prstDash val="solid"/>
            <a:round/>
            <a:headEnd len="sm" w="sm" type="none"/>
            <a:tailEnd len="sm" w="sm" type="none"/>
          </a:ln>
        </p:spPr>
      </p:cxnSp>
      <p:cxnSp>
        <p:nvCxnSpPr>
          <p:cNvPr id="379" name="Google Shape;379;p32"/>
          <p:cNvCxnSpPr/>
          <p:nvPr/>
        </p:nvCxnSpPr>
        <p:spPr>
          <a:xfrm>
            <a:off x="538163" y="2624138"/>
            <a:ext cx="23813" cy="23813"/>
          </a:xfrm>
          <a:prstGeom prst="straightConnector1">
            <a:avLst/>
          </a:prstGeom>
          <a:noFill/>
          <a:ln cap="flat" cmpd="sng" w="16750">
            <a:solidFill>
              <a:srgbClr val="4B5A1A"/>
            </a:solidFill>
            <a:prstDash val="solid"/>
            <a:round/>
            <a:headEnd len="sm" w="sm" type="none"/>
            <a:tailEnd len="sm" w="sm" type="none"/>
          </a:ln>
        </p:spPr>
      </p:cxnSp>
      <p:sp>
        <p:nvSpPr>
          <p:cNvPr id="380" name="Google Shape;380;p32"/>
          <p:cNvSpPr/>
          <p:nvPr/>
        </p:nvSpPr>
        <p:spPr>
          <a:xfrm>
            <a:off x="714375" y="2547938"/>
            <a:ext cx="3081338" cy="200025"/>
          </a:xfrm>
          <a:prstGeom prst="rect">
            <a:avLst/>
          </a:prstGeom>
          <a:noFill/>
          <a:ln>
            <a:noFill/>
          </a:ln>
        </p:spPr>
        <p:txBody>
          <a:bodyPr anchorCtr="0" anchor="t" bIns="0" lIns="0" spcFirstLastPara="1" rIns="0" wrap="square" tIns="0">
            <a:noAutofit/>
          </a:bodyPr>
          <a:lstStyle/>
          <a:p>
            <a:pPr indent="0" lvl="0" marL="0" marR="0" rtl="0" algn="l">
              <a:lnSpc>
                <a:spcPct val="111000"/>
              </a:lnSpc>
              <a:spcBef>
                <a:spcPts val="0"/>
              </a:spcBef>
              <a:spcAft>
                <a:spcPts val="0"/>
              </a:spcAft>
              <a:buClr>
                <a:srgbClr val="111210"/>
              </a:buClr>
              <a:buSzPts val="1200"/>
              <a:buFont typeface="Inter"/>
              <a:buNone/>
            </a:pPr>
            <a:r>
              <a:rPr b="1" i="0" lang="en" sz="1200" u="none" cap="none" strike="noStrike">
                <a:solidFill>
                  <a:srgbClr val="111210"/>
                </a:solidFill>
                <a:latin typeface="Inter"/>
                <a:ea typeface="Inter"/>
                <a:cs typeface="Inter"/>
                <a:sym typeface="Inter"/>
              </a:rPr>
              <a:t>Edit it</a:t>
            </a:r>
            <a:endParaRPr b="0" i="0" sz="1200" u="none" cap="none" strike="noStrike">
              <a:solidFill>
                <a:schemeClr val="dk1"/>
              </a:solidFill>
              <a:latin typeface="Inter"/>
              <a:ea typeface="Inter"/>
              <a:cs typeface="Inter"/>
              <a:sym typeface="Inter"/>
            </a:endParaRPr>
          </a:p>
        </p:txBody>
      </p:sp>
      <p:sp>
        <p:nvSpPr>
          <p:cNvPr id="381" name="Google Shape;381;p32"/>
          <p:cNvSpPr/>
          <p:nvPr/>
        </p:nvSpPr>
        <p:spPr>
          <a:xfrm>
            <a:off x="714375" y="2752725"/>
            <a:ext cx="3081338" cy="295275"/>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Clr>
                <a:srgbClr val="666760"/>
              </a:buClr>
              <a:buSzPts val="900"/>
              <a:buFont typeface="Inter"/>
              <a:buNone/>
            </a:pPr>
            <a:r>
              <a:rPr b="0" i="0" lang="en" sz="900" u="none" cap="none" strike="noStrike">
                <a:solidFill>
                  <a:srgbClr val="666760"/>
                </a:solidFill>
                <a:latin typeface="Inter"/>
                <a:ea typeface="Inter"/>
                <a:cs typeface="Inter"/>
                <a:sym typeface="Inter"/>
              </a:rPr>
              <a:t>Adjust messaging, positioning, and</a:t>
            </a:r>
            <a:endParaRPr b="0" i="0" sz="900" u="none" cap="none" strike="noStrike">
              <a:solidFill>
                <a:schemeClr val="dk1"/>
              </a:solidFill>
              <a:latin typeface="Inter"/>
              <a:ea typeface="Inter"/>
              <a:cs typeface="Inter"/>
              <a:sym typeface="Inter"/>
            </a:endParaRPr>
          </a:p>
          <a:p>
            <a:pPr indent="0" lvl="0" marL="0" marR="0" rtl="0" algn="l">
              <a:lnSpc>
                <a:spcPct val="110000"/>
              </a:lnSpc>
              <a:spcBef>
                <a:spcPts val="0"/>
              </a:spcBef>
              <a:spcAft>
                <a:spcPts val="0"/>
              </a:spcAft>
              <a:buClr>
                <a:srgbClr val="666760"/>
              </a:buClr>
              <a:buSzPts val="900"/>
              <a:buFont typeface="Inter"/>
              <a:buNone/>
            </a:pPr>
            <a:r>
              <a:rPr b="0" i="0" lang="en" sz="900" u="none" cap="none" strike="noStrike">
                <a:solidFill>
                  <a:srgbClr val="666760"/>
                </a:solidFill>
                <a:latin typeface="Inter"/>
                <a:ea typeface="Inter"/>
                <a:cs typeface="Inter"/>
                <a:sym typeface="Inter"/>
              </a:rPr>
              <a:t>tactics to fit your business.</a:t>
            </a:r>
            <a:endParaRPr b="0" i="0" sz="900" u="none" cap="none" strike="noStrike">
              <a:solidFill>
                <a:schemeClr val="dk1"/>
              </a:solidFill>
              <a:latin typeface="Inter"/>
              <a:ea typeface="Inter"/>
              <a:cs typeface="Inter"/>
              <a:sym typeface="Inter"/>
            </a:endParaRPr>
          </a:p>
        </p:txBody>
      </p:sp>
      <p:sp>
        <p:nvSpPr>
          <p:cNvPr id="382" name="Google Shape;382;p32"/>
          <p:cNvSpPr/>
          <p:nvPr/>
        </p:nvSpPr>
        <p:spPr>
          <a:xfrm>
            <a:off x="419100" y="3086100"/>
            <a:ext cx="209550" cy="209550"/>
          </a:xfrm>
          <a:prstGeom prst="ellipse">
            <a:avLst/>
          </a:prstGeom>
          <a:solidFill>
            <a:srgbClr val="EFF8D5"/>
          </a:solidFill>
          <a:ln cap="flat" cmpd="sng" w="12700">
            <a:solidFill>
              <a:srgbClr val="EFF8D5">
                <a:alpha val="0"/>
              </a:srgbClr>
            </a:solidFill>
            <a:prstDash val="solid"/>
            <a:round/>
            <a:headEnd len="sm" w="sm" type="none"/>
            <a:tailEnd len="sm" w="sm" type="none"/>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cxnSp>
        <p:nvCxnSpPr>
          <p:cNvPr id="383" name="Google Shape;383;p32"/>
          <p:cNvCxnSpPr/>
          <p:nvPr/>
        </p:nvCxnSpPr>
        <p:spPr>
          <a:xfrm>
            <a:off x="471488" y="3190875"/>
            <a:ext cx="104775" cy="0"/>
          </a:xfrm>
          <a:prstGeom prst="straightConnector1">
            <a:avLst/>
          </a:prstGeom>
          <a:noFill/>
          <a:ln cap="flat" cmpd="sng" w="16750">
            <a:solidFill>
              <a:srgbClr val="4B5A1A"/>
            </a:solidFill>
            <a:prstDash val="solid"/>
            <a:round/>
            <a:headEnd len="sm" w="sm" type="none"/>
            <a:tailEnd len="sm" w="sm" type="none"/>
          </a:ln>
        </p:spPr>
      </p:cxnSp>
      <p:cxnSp>
        <p:nvCxnSpPr>
          <p:cNvPr id="384" name="Google Shape;384;p32"/>
          <p:cNvCxnSpPr/>
          <p:nvPr/>
        </p:nvCxnSpPr>
        <p:spPr>
          <a:xfrm>
            <a:off x="542925" y="3157538"/>
            <a:ext cx="33338" cy="33338"/>
          </a:xfrm>
          <a:prstGeom prst="straightConnector1">
            <a:avLst/>
          </a:prstGeom>
          <a:noFill/>
          <a:ln cap="flat" cmpd="sng" w="16750">
            <a:solidFill>
              <a:srgbClr val="4B5A1A"/>
            </a:solidFill>
            <a:prstDash val="solid"/>
            <a:round/>
            <a:headEnd len="sm" w="sm" type="none"/>
            <a:tailEnd len="sm" w="sm" type="none"/>
          </a:ln>
        </p:spPr>
      </p:cxnSp>
      <p:cxnSp>
        <p:nvCxnSpPr>
          <p:cNvPr id="385" name="Google Shape;385;p32"/>
          <p:cNvCxnSpPr/>
          <p:nvPr/>
        </p:nvCxnSpPr>
        <p:spPr>
          <a:xfrm flipH="1">
            <a:off x="542925" y="3190875"/>
            <a:ext cx="33338" cy="33338"/>
          </a:xfrm>
          <a:prstGeom prst="straightConnector1">
            <a:avLst/>
          </a:prstGeom>
          <a:noFill/>
          <a:ln cap="flat" cmpd="sng" w="16750">
            <a:solidFill>
              <a:srgbClr val="4B5A1A"/>
            </a:solidFill>
            <a:prstDash val="solid"/>
            <a:round/>
            <a:headEnd len="sm" w="sm" type="none"/>
            <a:tailEnd len="sm" w="sm" type="none"/>
          </a:ln>
        </p:spPr>
      </p:cxnSp>
      <p:sp>
        <p:nvSpPr>
          <p:cNvPr id="386" name="Google Shape;386;p32"/>
          <p:cNvSpPr/>
          <p:nvPr/>
        </p:nvSpPr>
        <p:spPr>
          <a:xfrm>
            <a:off x="714375" y="3076575"/>
            <a:ext cx="3081338" cy="200025"/>
          </a:xfrm>
          <a:prstGeom prst="rect">
            <a:avLst/>
          </a:prstGeom>
          <a:noFill/>
          <a:ln>
            <a:noFill/>
          </a:ln>
        </p:spPr>
        <p:txBody>
          <a:bodyPr anchorCtr="0" anchor="t" bIns="0" lIns="0" spcFirstLastPara="1" rIns="0" wrap="square" tIns="0">
            <a:noAutofit/>
          </a:bodyPr>
          <a:lstStyle/>
          <a:p>
            <a:pPr indent="0" lvl="0" marL="0" marR="0" rtl="0" algn="l">
              <a:lnSpc>
                <a:spcPct val="111000"/>
              </a:lnSpc>
              <a:spcBef>
                <a:spcPts val="0"/>
              </a:spcBef>
              <a:spcAft>
                <a:spcPts val="0"/>
              </a:spcAft>
              <a:buClr>
                <a:srgbClr val="111210"/>
              </a:buClr>
              <a:buSzPts val="1200"/>
              <a:buFont typeface="Inter"/>
              <a:buNone/>
            </a:pPr>
            <a:r>
              <a:rPr b="1" i="0" lang="en" sz="1200" u="none" cap="none" strike="noStrike">
                <a:solidFill>
                  <a:srgbClr val="111210"/>
                </a:solidFill>
                <a:latin typeface="Inter"/>
                <a:ea typeface="Inter"/>
                <a:cs typeface="Inter"/>
                <a:sym typeface="Inter"/>
              </a:rPr>
              <a:t>Use it</a:t>
            </a:r>
            <a:endParaRPr b="0" i="0" sz="1200" u="none" cap="none" strike="noStrike">
              <a:solidFill>
                <a:schemeClr val="dk1"/>
              </a:solidFill>
              <a:latin typeface="Inter"/>
              <a:ea typeface="Inter"/>
              <a:cs typeface="Inter"/>
              <a:sym typeface="Inter"/>
            </a:endParaRPr>
          </a:p>
        </p:txBody>
      </p:sp>
      <p:sp>
        <p:nvSpPr>
          <p:cNvPr id="387" name="Google Shape;387;p32"/>
          <p:cNvSpPr/>
          <p:nvPr/>
        </p:nvSpPr>
        <p:spPr>
          <a:xfrm>
            <a:off x="714375" y="3281363"/>
            <a:ext cx="3081338" cy="295275"/>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Clr>
                <a:srgbClr val="666760"/>
              </a:buClr>
              <a:buSzPts val="900"/>
              <a:buFont typeface="Inter"/>
              <a:buNone/>
            </a:pPr>
            <a:r>
              <a:rPr b="0" i="0" lang="en" sz="900" u="none" cap="none" strike="noStrike">
                <a:solidFill>
                  <a:srgbClr val="666760"/>
                </a:solidFill>
                <a:latin typeface="Inter"/>
                <a:ea typeface="Inter"/>
                <a:cs typeface="Inter"/>
                <a:sym typeface="Inter"/>
              </a:rPr>
              <a:t>Turn the strategy into launch plans,</a:t>
            </a:r>
            <a:endParaRPr b="0" i="0" sz="900" u="none" cap="none" strike="noStrike">
              <a:solidFill>
                <a:schemeClr val="dk1"/>
              </a:solidFill>
              <a:latin typeface="Inter"/>
              <a:ea typeface="Inter"/>
              <a:cs typeface="Inter"/>
              <a:sym typeface="Inter"/>
            </a:endParaRPr>
          </a:p>
          <a:p>
            <a:pPr indent="0" lvl="0" marL="0" marR="0" rtl="0" algn="l">
              <a:lnSpc>
                <a:spcPct val="110000"/>
              </a:lnSpc>
              <a:spcBef>
                <a:spcPts val="0"/>
              </a:spcBef>
              <a:spcAft>
                <a:spcPts val="0"/>
              </a:spcAft>
              <a:buClr>
                <a:srgbClr val="666760"/>
              </a:buClr>
              <a:buSzPts val="900"/>
              <a:buFont typeface="Inter"/>
              <a:buNone/>
            </a:pPr>
            <a:r>
              <a:rPr b="0" i="0" lang="en" sz="900" u="none" cap="none" strike="noStrike">
                <a:solidFill>
                  <a:srgbClr val="666760"/>
                </a:solidFill>
                <a:latin typeface="Inter"/>
                <a:ea typeface="Inter"/>
                <a:cs typeface="Inter"/>
                <a:sym typeface="Inter"/>
              </a:rPr>
              <a:t>sales messaging, content, and creative.</a:t>
            </a:r>
            <a:endParaRPr b="0" i="0" sz="900" u="none" cap="none" strike="noStrike">
              <a:solidFill>
                <a:schemeClr val="dk1"/>
              </a:solidFill>
              <a:latin typeface="Inter"/>
              <a:ea typeface="Inter"/>
              <a:cs typeface="Inter"/>
              <a:sym typeface="Inter"/>
            </a:endParaRPr>
          </a:p>
        </p:txBody>
      </p:sp>
      <p:cxnSp>
        <p:nvCxnSpPr>
          <p:cNvPr id="388" name="Google Shape;388;p32"/>
          <p:cNvCxnSpPr/>
          <p:nvPr/>
        </p:nvCxnSpPr>
        <p:spPr>
          <a:xfrm>
            <a:off x="419100" y="3705225"/>
            <a:ext cx="3362325" cy="0"/>
          </a:xfrm>
          <a:prstGeom prst="straightConnector1">
            <a:avLst/>
          </a:prstGeom>
          <a:noFill/>
          <a:ln cap="flat" cmpd="sng" w="9525">
            <a:solidFill>
              <a:srgbClr val="E2E1DC"/>
            </a:solidFill>
            <a:prstDash val="solid"/>
            <a:round/>
            <a:headEnd len="sm" w="sm" type="none"/>
            <a:tailEnd len="sm" w="sm" type="none"/>
          </a:ln>
        </p:spPr>
      </p:cxnSp>
      <p:sp>
        <p:nvSpPr>
          <p:cNvPr id="389" name="Google Shape;389;p32"/>
          <p:cNvSpPr/>
          <p:nvPr/>
        </p:nvSpPr>
        <p:spPr>
          <a:xfrm>
            <a:off x="419100" y="3800475"/>
            <a:ext cx="3362325" cy="176213"/>
          </a:xfrm>
          <a:prstGeom prst="rect">
            <a:avLst/>
          </a:prstGeom>
          <a:noFill/>
          <a:ln>
            <a:noFill/>
          </a:ln>
        </p:spPr>
        <p:txBody>
          <a:bodyPr anchorCtr="0" anchor="t" bIns="0" lIns="0" spcFirstLastPara="1" rIns="0" wrap="square" tIns="0">
            <a:noAutofit/>
          </a:bodyPr>
          <a:lstStyle/>
          <a:p>
            <a:pPr indent="0" lvl="0" marL="0" marR="0" rtl="0" algn="l">
              <a:lnSpc>
                <a:spcPct val="111000"/>
              </a:lnSpc>
              <a:spcBef>
                <a:spcPts val="0"/>
              </a:spcBef>
              <a:spcAft>
                <a:spcPts val="0"/>
              </a:spcAft>
              <a:buClr>
                <a:srgbClr val="111210"/>
              </a:buClr>
              <a:buSzPts val="900"/>
              <a:buFont typeface="Inter"/>
              <a:buNone/>
            </a:pPr>
            <a:r>
              <a:rPr b="1" i="0" lang="en" sz="900" u="none" cap="none" strike="noStrike">
                <a:solidFill>
                  <a:srgbClr val="111210"/>
                </a:solidFill>
                <a:latin typeface="Inter"/>
                <a:ea typeface="Inter"/>
                <a:cs typeface="Inter"/>
                <a:sym typeface="Inter"/>
              </a:rPr>
              <a:t>Good to know</a:t>
            </a:r>
            <a:endParaRPr b="0" i="0" sz="900" u="none" cap="none" strike="noStrike">
              <a:solidFill>
                <a:schemeClr val="dk1"/>
              </a:solidFill>
              <a:latin typeface="Inter"/>
              <a:ea typeface="Inter"/>
              <a:cs typeface="Inter"/>
              <a:sym typeface="Inter"/>
            </a:endParaRPr>
          </a:p>
        </p:txBody>
      </p:sp>
      <p:sp>
        <p:nvSpPr>
          <p:cNvPr id="390" name="Google Shape;390;p32"/>
          <p:cNvSpPr/>
          <p:nvPr/>
        </p:nvSpPr>
        <p:spPr>
          <a:xfrm>
            <a:off x="423863" y="4043363"/>
            <a:ext cx="23813" cy="23813"/>
          </a:xfrm>
          <a:prstGeom prst="ellipse">
            <a:avLst/>
          </a:prstGeom>
          <a:solidFill>
            <a:srgbClr val="4B5A1A"/>
          </a:solidFill>
          <a:ln cap="flat" cmpd="sng" w="12700">
            <a:solidFill>
              <a:srgbClr val="4B5A1A">
                <a:alpha val="0"/>
              </a:srgbClr>
            </a:solidFill>
            <a:prstDash val="solid"/>
            <a:round/>
            <a:headEnd len="sm" w="sm" type="none"/>
            <a:tailEnd len="sm" w="sm" type="none"/>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391" name="Google Shape;391;p32"/>
          <p:cNvSpPr/>
          <p:nvPr/>
        </p:nvSpPr>
        <p:spPr>
          <a:xfrm>
            <a:off x="500063" y="3995738"/>
            <a:ext cx="3300413" cy="161925"/>
          </a:xfrm>
          <a:prstGeom prst="rect">
            <a:avLst/>
          </a:prstGeom>
          <a:noFill/>
          <a:ln>
            <a:noFill/>
          </a:ln>
        </p:spPr>
        <p:txBody>
          <a:bodyPr anchorCtr="0" anchor="t" bIns="0" lIns="0" spcFirstLastPara="1" rIns="0" wrap="square" tIns="0">
            <a:noAutofit/>
          </a:bodyPr>
          <a:lstStyle/>
          <a:p>
            <a:pPr indent="0" lvl="0" marL="0" marR="0" rtl="0" algn="l">
              <a:lnSpc>
                <a:spcPct val="111000"/>
              </a:lnSpc>
              <a:spcBef>
                <a:spcPts val="0"/>
              </a:spcBef>
              <a:spcAft>
                <a:spcPts val="0"/>
              </a:spcAft>
              <a:buClr>
                <a:srgbClr val="666760"/>
              </a:buClr>
              <a:buSzPts val="800"/>
              <a:buFont typeface="Inter"/>
              <a:buNone/>
            </a:pPr>
            <a:r>
              <a:rPr b="0" i="0" lang="en" sz="800" u="none" cap="none" strike="noStrike">
                <a:solidFill>
                  <a:srgbClr val="666760"/>
                </a:solidFill>
                <a:latin typeface="Inter"/>
                <a:ea typeface="Inter"/>
                <a:cs typeface="Inter"/>
                <a:sym typeface="Inter"/>
              </a:rPr>
              <a:t>AI can still be wrong</a:t>
            </a:r>
            <a:endParaRPr b="0" i="0" sz="800" u="none" cap="none" strike="noStrike">
              <a:solidFill>
                <a:schemeClr val="dk1"/>
              </a:solidFill>
              <a:latin typeface="Inter"/>
              <a:ea typeface="Inter"/>
              <a:cs typeface="Inter"/>
              <a:sym typeface="Inter"/>
            </a:endParaRPr>
          </a:p>
        </p:txBody>
      </p:sp>
      <p:sp>
        <p:nvSpPr>
          <p:cNvPr id="392" name="Google Shape;392;p32"/>
          <p:cNvSpPr/>
          <p:nvPr/>
        </p:nvSpPr>
        <p:spPr>
          <a:xfrm>
            <a:off x="423863" y="4186238"/>
            <a:ext cx="23813" cy="23813"/>
          </a:xfrm>
          <a:prstGeom prst="ellipse">
            <a:avLst/>
          </a:prstGeom>
          <a:solidFill>
            <a:srgbClr val="4B5A1A"/>
          </a:solidFill>
          <a:ln cap="flat" cmpd="sng" w="12700">
            <a:solidFill>
              <a:srgbClr val="4B5A1A">
                <a:alpha val="0"/>
              </a:srgbClr>
            </a:solidFill>
            <a:prstDash val="solid"/>
            <a:round/>
            <a:headEnd len="sm" w="sm" type="none"/>
            <a:tailEnd len="sm" w="sm" type="none"/>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393" name="Google Shape;393;p32"/>
          <p:cNvSpPr/>
          <p:nvPr/>
        </p:nvSpPr>
        <p:spPr>
          <a:xfrm>
            <a:off x="500063" y="4138613"/>
            <a:ext cx="3300413" cy="161925"/>
          </a:xfrm>
          <a:prstGeom prst="rect">
            <a:avLst/>
          </a:prstGeom>
          <a:noFill/>
          <a:ln>
            <a:noFill/>
          </a:ln>
        </p:spPr>
        <p:txBody>
          <a:bodyPr anchorCtr="0" anchor="t" bIns="0" lIns="0" spcFirstLastPara="1" rIns="0" wrap="square" tIns="0">
            <a:noAutofit/>
          </a:bodyPr>
          <a:lstStyle/>
          <a:p>
            <a:pPr indent="0" lvl="0" marL="0" marR="0" rtl="0" algn="l">
              <a:lnSpc>
                <a:spcPct val="111000"/>
              </a:lnSpc>
              <a:spcBef>
                <a:spcPts val="0"/>
              </a:spcBef>
              <a:spcAft>
                <a:spcPts val="0"/>
              </a:spcAft>
              <a:buClr>
                <a:srgbClr val="666760"/>
              </a:buClr>
              <a:buSzPts val="800"/>
              <a:buFont typeface="Inter"/>
              <a:buNone/>
            </a:pPr>
            <a:r>
              <a:rPr b="0" i="0" lang="en" sz="800" u="none" cap="none" strike="noStrike">
                <a:solidFill>
                  <a:srgbClr val="666760"/>
                </a:solidFill>
                <a:latin typeface="Inter"/>
                <a:ea typeface="Inter"/>
                <a:cs typeface="Inter"/>
                <a:sym typeface="Inter"/>
              </a:rPr>
              <a:t>Unverified assumptions should be checked</a:t>
            </a:r>
            <a:endParaRPr b="0" i="0" sz="800" u="none" cap="none" strike="noStrike">
              <a:solidFill>
                <a:schemeClr val="dk1"/>
              </a:solidFill>
              <a:latin typeface="Inter"/>
              <a:ea typeface="Inter"/>
              <a:cs typeface="Inter"/>
              <a:sym typeface="Inter"/>
            </a:endParaRPr>
          </a:p>
        </p:txBody>
      </p:sp>
      <p:sp>
        <p:nvSpPr>
          <p:cNvPr id="394" name="Google Shape;394;p32"/>
          <p:cNvSpPr/>
          <p:nvPr/>
        </p:nvSpPr>
        <p:spPr>
          <a:xfrm>
            <a:off x="423863" y="4329113"/>
            <a:ext cx="23813" cy="23813"/>
          </a:xfrm>
          <a:prstGeom prst="ellipse">
            <a:avLst/>
          </a:prstGeom>
          <a:solidFill>
            <a:srgbClr val="4B5A1A"/>
          </a:solidFill>
          <a:ln cap="flat" cmpd="sng" w="12700">
            <a:solidFill>
              <a:srgbClr val="4B5A1A">
                <a:alpha val="0"/>
              </a:srgbClr>
            </a:solidFill>
            <a:prstDash val="solid"/>
            <a:round/>
            <a:headEnd len="sm" w="sm" type="none"/>
            <a:tailEnd len="sm" w="sm" type="none"/>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395" name="Google Shape;395;p32"/>
          <p:cNvSpPr/>
          <p:nvPr/>
        </p:nvSpPr>
        <p:spPr>
          <a:xfrm>
            <a:off x="500063" y="4281488"/>
            <a:ext cx="3300413" cy="161925"/>
          </a:xfrm>
          <a:prstGeom prst="rect">
            <a:avLst/>
          </a:prstGeom>
          <a:noFill/>
          <a:ln>
            <a:noFill/>
          </a:ln>
        </p:spPr>
        <p:txBody>
          <a:bodyPr anchorCtr="0" anchor="t" bIns="0" lIns="0" spcFirstLastPara="1" rIns="0" wrap="square" tIns="0">
            <a:noAutofit/>
          </a:bodyPr>
          <a:lstStyle/>
          <a:p>
            <a:pPr indent="0" lvl="0" marL="0" marR="0" rtl="0" algn="l">
              <a:lnSpc>
                <a:spcPct val="111000"/>
              </a:lnSpc>
              <a:spcBef>
                <a:spcPts val="0"/>
              </a:spcBef>
              <a:spcAft>
                <a:spcPts val="0"/>
              </a:spcAft>
              <a:buClr>
                <a:srgbClr val="666760"/>
              </a:buClr>
              <a:buSzPts val="800"/>
              <a:buFont typeface="Inter"/>
              <a:buNone/>
            </a:pPr>
            <a:r>
              <a:rPr b="0" i="0" lang="en" sz="800" u="none" cap="none" strike="noStrike">
                <a:solidFill>
                  <a:srgbClr val="666760"/>
                </a:solidFill>
                <a:latin typeface="Inter"/>
                <a:ea typeface="Inter"/>
                <a:cs typeface="Inter"/>
                <a:sym typeface="Inter"/>
              </a:rPr>
              <a:t>Better inputs usually create better outputs</a:t>
            </a:r>
            <a:endParaRPr b="0" i="0" sz="800" u="none" cap="none" strike="noStrike">
              <a:solidFill>
                <a:schemeClr val="dk1"/>
              </a:solidFill>
              <a:latin typeface="Inter"/>
              <a:ea typeface="Inter"/>
              <a:cs typeface="Inter"/>
              <a:sym typeface="Inter"/>
            </a:endParaRPr>
          </a:p>
        </p:txBody>
      </p:sp>
      <p:sp>
        <p:nvSpPr>
          <p:cNvPr id="396" name="Google Shape;396;p32"/>
          <p:cNvSpPr/>
          <p:nvPr/>
        </p:nvSpPr>
        <p:spPr>
          <a:xfrm>
            <a:off x="423863" y="4471988"/>
            <a:ext cx="23813" cy="23813"/>
          </a:xfrm>
          <a:prstGeom prst="ellipse">
            <a:avLst/>
          </a:prstGeom>
          <a:solidFill>
            <a:srgbClr val="4B5A1A"/>
          </a:solidFill>
          <a:ln cap="flat" cmpd="sng" w="12700">
            <a:solidFill>
              <a:srgbClr val="4B5A1A">
                <a:alpha val="0"/>
              </a:srgbClr>
            </a:solidFill>
            <a:prstDash val="solid"/>
            <a:round/>
            <a:headEnd len="sm" w="sm" type="none"/>
            <a:tailEnd len="sm" w="sm" type="none"/>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397" name="Google Shape;397;p32"/>
          <p:cNvSpPr/>
          <p:nvPr/>
        </p:nvSpPr>
        <p:spPr>
          <a:xfrm>
            <a:off x="500063" y="4424363"/>
            <a:ext cx="3300413" cy="161925"/>
          </a:xfrm>
          <a:prstGeom prst="rect">
            <a:avLst/>
          </a:prstGeom>
          <a:noFill/>
          <a:ln>
            <a:noFill/>
          </a:ln>
        </p:spPr>
        <p:txBody>
          <a:bodyPr anchorCtr="0" anchor="t" bIns="0" lIns="0" spcFirstLastPara="1" rIns="0" wrap="square" tIns="0">
            <a:noAutofit/>
          </a:bodyPr>
          <a:lstStyle/>
          <a:p>
            <a:pPr indent="0" lvl="0" marL="0" marR="0" rtl="0" algn="l">
              <a:lnSpc>
                <a:spcPct val="111000"/>
              </a:lnSpc>
              <a:spcBef>
                <a:spcPts val="0"/>
              </a:spcBef>
              <a:spcAft>
                <a:spcPts val="0"/>
              </a:spcAft>
              <a:buClr>
                <a:srgbClr val="666760"/>
              </a:buClr>
              <a:buSzPts val="800"/>
              <a:buFont typeface="Inter"/>
              <a:buNone/>
            </a:pPr>
            <a:r>
              <a:rPr b="0" i="0" lang="en" sz="800" u="none" cap="none" strike="noStrike">
                <a:solidFill>
                  <a:srgbClr val="666760"/>
                </a:solidFill>
                <a:latin typeface="Inter"/>
                <a:ea typeface="Inter"/>
                <a:cs typeface="Inter"/>
                <a:sym typeface="Inter"/>
              </a:rPr>
              <a:t>Strategy should improve as you learn more about customers</a:t>
            </a:r>
            <a:endParaRPr b="0" i="0" sz="800" u="none" cap="none" strike="noStrike">
              <a:solidFill>
                <a:schemeClr val="dk1"/>
              </a:solidFill>
              <a:latin typeface="Inter"/>
              <a:ea typeface="Inter"/>
              <a:cs typeface="Inter"/>
              <a:sym typeface="Inter"/>
            </a:endParaRPr>
          </a:p>
        </p:txBody>
      </p:sp>
      <p:sp>
        <p:nvSpPr>
          <p:cNvPr id="398" name="Google Shape;398;p32"/>
          <p:cNvSpPr/>
          <p:nvPr/>
        </p:nvSpPr>
        <p:spPr>
          <a:xfrm>
            <a:off x="4067175" y="1347788"/>
            <a:ext cx="2857500" cy="128588"/>
          </a:xfrm>
          <a:prstGeom prst="rect">
            <a:avLst/>
          </a:prstGeom>
          <a:noFill/>
          <a:ln>
            <a:noFill/>
          </a:ln>
        </p:spPr>
        <p:txBody>
          <a:bodyPr anchorCtr="0" anchor="t" bIns="0" lIns="0" spcFirstLastPara="1" rIns="0" wrap="square" tIns="0">
            <a:noAutofit/>
          </a:bodyPr>
          <a:lstStyle/>
          <a:p>
            <a:pPr indent="0" lvl="0" marL="0" marR="0" rtl="0" algn="l">
              <a:lnSpc>
                <a:spcPct val="111000"/>
              </a:lnSpc>
              <a:spcBef>
                <a:spcPts val="0"/>
              </a:spcBef>
              <a:spcAft>
                <a:spcPts val="0"/>
              </a:spcAft>
              <a:buClr>
                <a:srgbClr val="666760"/>
              </a:buClr>
              <a:buSzPts val="600"/>
              <a:buFont typeface="Inter"/>
              <a:buNone/>
            </a:pPr>
            <a:r>
              <a:rPr b="0" i="0" lang="en" sz="600" u="none" cap="none" strike="noStrike">
                <a:solidFill>
                  <a:srgbClr val="666760"/>
                </a:solidFill>
                <a:latin typeface="Inter"/>
                <a:ea typeface="Inter"/>
                <a:cs typeface="Inter"/>
                <a:sym typeface="Inter"/>
              </a:rPr>
              <a:t>FROM PLAN TO ACTION</a:t>
            </a:r>
            <a:endParaRPr b="0" i="0" sz="600" u="none" cap="none" strike="noStrike">
              <a:solidFill>
                <a:schemeClr val="dk1"/>
              </a:solidFill>
              <a:latin typeface="Inter"/>
              <a:ea typeface="Inter"/>
              <a:cs typeface="Inter"/>
              <a:sym typeface="Inter"/>
            </a:endParaRPr>
          </a:p>
        </p:txBody>
      </p:sp>
      <p:pic>
        <p:nvPicPr>
          <p:cNvPr id="399" name="Google Shape;399;p32" title="Screenshot 2026-09-18 at 4.02.20 PM.png"/>
          <p:cNvPicPr preferRelativeResize="0"/>
          <p:nvPr/>
        </p:nvPicPr>
        <p:blipFill rotWithShape="1">
          <a:blip r:embed="rId3">
            <a:alphaModFix/>
          </a:blip>
          <a:srcRect b="0" l="-597" r="10205" t="0"/>
          <a:stretch/>
        </p:blipFill>
        <p:spPr>
          <a:xfrm>
            <a:off x="4067175" y="1509713"/>
            <a:ext cx="4657725" cy="2933700"/>
          </a:xfrm>
          <a:prstGeom prst="rect">
            <a:avLst/>
          </a:prstGeom>
          <a:noFill/>
          <a:ln>
            <a:noFill/>
          </a:ln>
        </p:spPr>
      </p:pic>
      <p:sp>
        <p:nvSpPr>
          <p:cNvPr id="400" name="Google Shape;400;p32"/>
          <p:cNvSpPr/>
          <p:nvPr/>
        </p:nvSpPr>
        <p:spPr>
          <a:xfrm>
            <a:off x="419100" y="4624388"/>
            <a:ext cx="33300" cy="162000"/>
          </a:xfrm>
          <a:prstGeom prst="rect">
            <a:avLst/>
          </a:prstGeom>
          <a:solidFill>
            <a:srgbClr val="C7F34A"/>
          </a:solidFill>
          <a:ln cap="flat" cmpd="sng" w="12700">
            <a:solidFill>
              <a:srgbClr val="C7F34A">
                <a:alpha val="0"/>
              </a:srgbClr>
            </a:solidFill>
            <a:prstDash val="solid"/>
            <a:round/>
            <a:headEnd len="sm" w="sm" type="none"/>
            <a:tailEnd len="sm" w="sm" type="none"/>
          </a:ln>
        </p:spPr>
        <p:txBody>
          <a:bodyPr anchorCtr="0" anchor="ctr" bIns="57150" lIns="57150" spcFirstLastPara="1" rIns="57150" wrap="square" tIns="57150">
            <a:noAutofit/>
          </a:bodyPr>
          <a:lstStyle/>
          <a:p>
            <a:pPr indent="0" lvl="0" marL="0" rtl="0" algn="l">
              <a:spcBef>
                <a:spcPts val="0"/>
              </a:spcBef>
              <a:spcAft>
                <a:spcPts val="0"/>
              </a:spcAft>
              <a:buNone/>
            </a:pPr>
            <a:r>
              <a:t/>
            </a:r>
            <a:endParaRPr/>
          </a:p>
        </p:txBody>
      </p:sp>
      <p:sp>
        <p:nvSpPr>
          <p:cNvPr id="401" name="Google Shape;401;p32"/>
          <p:cNvSpPr/>
          <p:nvPr/>
        </p:nvSpPr>
        <p:spPr>
          <a:xfrm>
            <a:off x="533400" y="4600525"/>
            <a:ext cx="8191500" cy="243000"/>
          </a:xfrm>
          <a:prstGeom prst="rect">
            <a:avLst/>
          </a:prstGeom>
          <a:noFill/>
          <a:ln>
            <a:noFill/>
          </a:ln>
        </p:spPr>
        <p:txBody>
          <a:bodyPr anchorCtr="0" anchor="t" bIns="0" lIns="0" spcFirstLastPara="1" rIns="0" wrap="square" tIns="0">
            <a:noAutofit/>
          </a:bodyPr>
          <a:lstStyle/>
          <a:p>
            <a:pPr indent="0" lvl="0" marL="0" marR="0" rtl="0" algn="l">
              <a:lnSpc>
                <a:spcPct val="111000"/>
              </a:lnSpc>
              <a:spcBef>
                <a:spcPts val="0"/>
              </a:spcBef>
              <a:spcAft>
                <a:spcPts val="0"/>
              </a:spcAft>
              <a:buClr>
                <a:srgbClr val="111210"/>
              </a:buClr>
              <a:buSzPts val="1400"/>
              <a:buFont typeface="Inter"/>
              <a:buNone/>
            </a:pPr>
            <a:r>
              <a:rPr b="1" i="0" lang="en" sz="1400" u="none" cap="none" strike="noStrike">
                <a:solidFill>
                  <a:srgbClr val="111210"/>
                </a:solidFill>
                <a:latin typeface="Inter"/>
                <a:ea typeface="Inter"/>
                <a:cs typeface="Inter"/>
                <a:sym typeface="Inter"/>
              </a:rPr>
              <a:t>Use LaunchKit to move faster — not to stop thinking.</a:t>
            </a:r>
            <a:endParaRPr b="0" i="0" sz="1400" u="none" cap="none" strike="noStrike">
              <a:solidFill>
                <a:schemeClr val="dk1"/>
              </a:solidFill>
              <a:latin typeface="Inter"/>
              <a:ea typeface="Inter"/>
              <a:cs typeface="Inter"/>
              <a:sym typeface="Inter"/>
            </a:endParaRPr>
          </a:p>
        </p:txBody>
      </p:sp>
      <p:sp>
        <p:nvSpPr>
          <p:cNvPr id="402" name="Google Shape;402;p32"/>
          <p:cNvSpPr/>
          <p:nvPr/>
        </p:nvSpPr>
        <p:spPr>
          <a:xfrm>
            <a:off x="696100" y="214313"/>
            <a:ext cx="1333500" cy="243000"/>
          </a:xfrm>
          <a:prstGeom prst="rect">
            <a:avLst/>
          </a:prstGeom>
          <a:noFill/>
          <a:ln>
            <a:noFill/>
          </a:ln>
        </p:spPr>
        <p:txBody>
          <a:bodyPr anchorCtr="0" anchor="t" bIns="0" lIns="0" spcFirstLastPara="1" rIns="0" wrap="square" tIns="0">
            <a:noAutofit/>
          </a:bodyPr>
          <a:lstStyle/>
          <a:p>
            <a:pPr indent="0" lvl="0" marL="0" marR="0" rtl="0" algn="l">
              <a:lnSpc>
                <a:spcPct val="111000"/>
              </a:lnSpc>
              <a:spcBef>
                <a:spcPts val="0"/>
              </a:spcBef>
              <a:spcAft>
                <a:spcPts val="0"/>
              </a:spcAft>
              <a:buClr>
                <a:srgbClr val="111210"/>
              </a:buClr>
              <a:buSzPts val="1300"/>
              <a:buFont typeface="Inter"/>
              <a:buNone/>
            </a:pPr>
            <a:r>
              <a:rPr b="1" i="0" lang="en" sz="1700" u="none" cap="none" strike="noStrike">
                <a:solidFill>
                  <a:srgbClr val="111210"/>
                </a:solidFill>
                <a:latin typeface="Inter"/>
                <a:ea typeface="Inter"/>
                <a:cs typeface="Inter"/>
                <a:sym typeface="Inter"/>
              </a:rPr>
              <a:t>LaunchKit</a:t>
            </a:r>
            <a:endParaRPr b="0" i="0" sz="1700" u="none" cap="none" strike="noStrike">
              <a:solidFill>
                <a:schemeClr val="dk1"/>
              </a:solidFill>
              <a:latin typeface="Inter"/>
              <a:ea typeface="Inter"/>
              <a:cs typeface="Inter"/>
              <a:sym typeface="Inter"/>
            </a:endParaRPr>
          </a:p>
        </p:txBody>
      </p:sp>
      <p:pic>
        <p:nvPicPr>
          <p:cNvPr id="403" name="Google Shape;403;p32" title="ChatGPT Image Sep 15, 2026, 08_13_59 PM.png"/>
          <p:cNvPicPr preferRelativeResize="0"/>
          <p:nvPr/>
        </p:nvPicPr>
        <p:blipFill>
          <a:blip r:embed="rId4">
            <a:alphaModFix/>
          </a:blip>
          <a:stretch>
            <a:fillRect/>
          </a:stretch>
        </p:blipFill>
        <p:spPr>
          <a:xfrm>
            <a:off x="390450" y="214388"/>
            <a:ext cx="305660" cy="242874"/>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